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ht"/>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ht" altLang="ko-KR" b="1">
                <a:solidFill>
                  <a:schemeClr val="tx1">
                    <a:lumMod val="50000"/>
                    <a:lumOff val="50000"/>
                  </a:schemeClr>
                </a:solidFill>
              </a:rPr>
              <a:t>No.16</a:t>
            </a:r>
            <a:r xmlns:a="http://schemas.openxmlformats.org/drawingml/2006/main">
              <a:rPr lang="ht" altLang="en-US" b="1">
                <a:solidFill>
                  <a:schemeClr val="tx1">
                    <a:lumMod val="50000"/>
                    <a:lumOff val="50000"/>
                  </a:schemeClr>
                </a:solidFill>
              </a:rPr>
              <a:t> </a:t>
            </a:r>
            <a:r xmlns:a="http://schemas.openxmlformats.org/drawingml/2006/main">
              <a:rPr lang="ht" altLang="ko-KR" b="1">
                <a:solidFill>
                  <a:schemeClr val="tx1">
                    <a:lumMod val="50000"/>
                    <a:lumOff val="50000"/>
                  </a:schemeClr>
                </a:solidFill>
              </a:rPr>
              <a:t>La</a:t>
            </a:r>
            <a:r xmlns:a="http://schemas.openxmlformats.org/drawingml/2006/main">
              <a:rPr lang="ht" altLang="en-US" b="1">
                <a:solidFill>
                  <a:schemeClr val="tx1">
                    <a:lumMod val="50000"/>
                    <a:lumOff val="50000"/>
                  </a:schemeClr>
                </a:solidFill>
              </a:rPr>
              <a:t> </a:t>
            </a:r>
            <a:r xmlns:a="http://schemas.openxmlformats.org/drawingml/2006/main">
              <a:rPr lang="ht" altLang="ko-KR" b="1">
                <a:solidFill>
                  <a:schemeClr val="tx1">
                    <a:lumMod val="50000"/>
                    <a:lumOff val="50000"/>
                  </a:schemeClr>
                </a:solidFill>
              </a:rPr>
              <a:t>Pawòl</a:t>
            </a:r>
            <a:r xmlns:a="http://schemas.openxmlformats.org/drawingml/2006/main">
              <a:rPr lang="ht" altLang="en-US" b="1">
                <a:solidFill>
                  <a:schemeClr val="tx1">
                    <a:lumMod val="50000"/>
                    <a:lumOff val="50000"/>
                  </a:schemeClr>
                </a:solidFill>
              </a:rPr>
              <a:t> </a:t>
            </a:r>
            <a:r xmlns:a="http://schemas.openxmlformats.org/drawingml/2006/main">
              <a:rPr lang="ht" altLang="ko-KR" b="1">
                <a:solidFill>
                  <a:schemeClr val="tx1">
                    <a:lumMod val="50000"/>
                    <a:lumOff val="50000"/>
                  </a:schemeClr>
                </a:solidFill>
              </a:rPr>
              <a:t>nan</a:t>
            </a:r>
            <a:r xmlns:a="http://schemas.openxmlformats.org/drawingml/2006/main">
              <a:rPr lang="ht" altLang="en-US" b="1">
                <a:solidFill>
                  <a:schemeClr val="tx1">
                    <a:lumMod val="50000"/>
                    <a:lumOff val="50000"/>
                  </a:schemeClr>
                </a:solidFill>
              </a:rPr>
              <a:t> </a:t>
            </a:r>
            <a:r xmlns:a="http://schemas.openxmlformats.org/drawingml/2006/main">
              <a:rPr lang="ht" altLang="ko-KR" b="1">
                <a:solidFill>
                  <a:schemeClr val="tx1">
                    <a:lumMod val="50000"/>
                    <a:lumOff val="50000"/>
                  </a:schemeClr>
                </a:solidFill>
              </a:rPr>
              <a:t>Bondye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ht" altLang="ko-KR" sz="4000"/>
              <a:t>Bondye rele Moyiz</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ht" altLang="ko-KR" sz="4000">
                <a:solidFill>
                  <a:srgbClr val="FF0000"/>
                </a:solidFill>
              </a:rPr>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ht" altLang="ko-KR" sz="3200">
                <a:solidFill>
                  <a:schemeClr val="tx1">
                    <a:lumMod val="65000"/>
                    <a:lumOff val="35000"/>
                  </a:schemeClr>
                </a:solidFill>
              </a:rPr>
              <a:t>Lè Moyiz te tande vwa Bondye, kisa li te wè?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bèl grapevine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nwaj ak loraj</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touf bwa boule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divize lanmè</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ht" altLang="en-US" sz="2800">
                <a:solidFill>
                  <a:srgbClr val="FF0000"/>
                </a:solidFill>
              </a:rPr>
              <a:t>③ </a:t>
            </a:r>
            <a:r xmlns:a="http://schemas.openxmlformats.org/drawingml/2006/main">
              <a:rPr lang="ht" altLang="ko-KR" sz="2800">
                <a:solidFill>
                  <a:srgbClr val="FF0000"/>
                </a:solidFill>
              </a:rPr>
              <a:t>touf bwa boule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b="1">
                <a:solidFill>
                  <a:schemeClr val="tx1">
                    <a:lumMod val="50000"/>
                    <a:lumOff val="50000"/>
                  </a:schemeClr>
                </a:solidFill>
              </a:rPr>
              <a:t>No 25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400"/>
              <a:t>Jedeyon ak 300 mesye l yo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Jodi a</a:t>
            </a:r>
            <a:r xmlns:a="http://schemas.openxmlformats.org/drawingml/2006/main">
              <a:rPr lang="ht" altLang="en-US" sz="4000">
                <a:solidFill>
                  <a:srgbClr val="FF0000"/>
                </a:solidFill>
              </a:rPr>
              <a:t> </a:t>
            </a:r>
            <a:r xmlns:a="http://schemas.openxmlformats.org/drawingml/2006/main">
              <a:rPr lang="ht" altLang="ko-KR" sz="4000">
                <a:solidFill>
                  <a:srgbClr val="FF0000"/>
                </a:solidFill>
              </a:rPr>
              <a:t>Pawòl</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t>Lè zanj Seyè a parèt devan Jedeyon, li di: -Seyè a avèk ou, vanyan sòlda.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t" altLang="ko-KR" sz="2800">
                <a:solidFill>
                  <a:schemeClr val="tx1">
                    <a:lumMod val="65000"/>
                    <a:lumOff val="35000"/>
                  </a:schemeClr>
                </a:solidFill>
              </a:rPr>
              <a:t>Jij yo</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600">
                <a:solidFill>
                  <a:schemeClr val="tx1">
                    <a:lumMod val="65000"/>
                    <a:lumOff val="35000"/>
                  </a:schemeClr>
                </a:solidFill>
              </a:rPr>
              <a:t>Zanj Seyè a parèt devan Jedeyon, li di: "Bondye avè ou, vanyan sòlda." Bondye te ba l asirans grasa lawouze ak lenn.</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Lè li te gen konfyans ke Bondye te rele l ', li kraze Baal ak lotèl li a ke Izrayelit yo te adore.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Bondye di Jedeyon pou l chwazi vanyan sòlda pou defèt Madyanit yo. Dapre enstriksyon Bondye, se sèlman 300 gason ki te chwazi.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Bondye te ba l yon bèl plan pou l atake yo. Bondye te kite yo gen twonpèt ak krich vid ak flanbo andedan.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Nan mitan lannwit, Jedeyon ak 300 mesye l yo te akonpli plan Bondye te ba yo a. Yo te genyen lagè kont Madyanit yo.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3600">
                <a:solidFill>
                  <a:schemeClr val="tx1">
                    <a:lumMod val="65000"/>
                    <a:lumOff val="35000"/>
                  </a:schemeClr>
                </a:solidFill>
              </a:rPr>
              <a:t>Jedeyon ak 300 mesye l yo te genyen lagè kont anpil moun Madyanit sèlman grasa obeyi lòd Bondye 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t" altLang="ko-KR" sz="3600">
                <a:solidFill>
                  <a:schemeClr val="tx1">
                    <a:lumMod val="65000"/>
                    <a:lumOff val="35000"/>
                  </a:schemeClr>
                </a:solidFill>
              </a:rPr>
              <a:t>Sekrè pou genyen nan lavi mwen se obeyi Bondye.</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3200"/>
              <a:t>Bondye?</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rgbClr val="C00000"/>
                </a:solidFill>
              </a:rPr>
              <a:t>Bondye..</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Li se Bondye Toupisan an ki ka defèt anpil fòs lènmi ak sèlman 300 moun.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Kiyès yo pa t itilize pou Jedeyon ak 300 mesye l yo defèt ènmi yo?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krich</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nepe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flanbo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twonpèt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rgbClr val="FF0000"/>
                </a:solidFill>
              </a:rPr>
              <a:t>② </a:t>
            </a:r>
            <a:r xmlns:a="http://schemas.openxmlformats.org/drawingml/2006/main">
              <a:rPr lang="ht" altLang="ko-KR" sz="2800">
                <a:solidFill>
                  <a:srgbClr val="FF0000"/>
                </a:solidFill>
              </a:rPr>
              <a:t>nepe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ht" altLang="ko-KR" sz="3600">
                <a:solidFill>
                  <a:schemeClr val="tx1">
                    <a:lumMod val="65000"/>
                    <a:lumOff val="35000"/>
                  </a:schemeClr>
                </a:solidFill>
              </a:rPr>
              <a:t>Lè Seyè a wè li te pwoche pou l' gade, Bondye rele l'</a:t>
            </a:r>
          </a:p>
          <a:p>
            <a:r xmlns:a="http://schemas.openxmlformats.org/drawingml/2006/main">
              <a:rPr lang="ht" altLang="ko-KR" sz="3600">
                <a:solidFill>
                  <a:schemeClr val="tx1">
                    <a:lumMod val="65000"/>
                    <a:lumOff val="35000"/>
                  </a:schemeClr>
                </a:solidFill>
              </a:rPr>
              <a:t>soti nan ti touf bwa a,</a:t>
            </a:r>
          </a:p>
          <a:p>
            <a:r xmlns:a="http://schemas.openxmlformats.org/drawingml/2006/main">
              <a:rPr lang="ht" altLang="ko-KR" sz="3600">
                <a:solidFill>
                  <a:schemeClr val="tx1">
                    <a:lumMod val="65000"/>
                    <a:lumOff val="35000"/>
                  </a:schemeClr>
                </a:solidFill>
              </a:rPr>
              <a:t>"Moyiz! Moyiz!" Moyiz reponn li: -Men mwen!</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ht" altLang="ko-KR" sz="2800">
                <a:solidFill>
                  <a:schemeClr val="tx1">
                    <a:lumMod val="65000"/>
                    <a:lumOff val="35000"/>
                  </a:schemeClr>
                </a:solidFill>
              </a:rPr>
              <a:t>Egzòd</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Jodi a</a:t>
            </a:r>
            <a:r xmlns:a="http://schemas.openxmlformats.org/drawingml/2006/main">
              <a:rPr lang="ht" altLang="en-US" sz="4000">
                <a:solidFill>
                  <a:srgbClr val="FF0000"/>
                </a:solidFill>
              </a:rPr>
              <a:t> </a:t>
            </a:r>
            <a:r xmlns:a="http://schemas.openxmlformats.org/drawingml/2006/main">
              <a:rPr lang="ht" altLang="ko-KR" sz="4000">
                <a:solidFill>
                  <a:srgbClr val="FF0000"/>
                </a:solidFill>
              </a:rPr>
              <a:t>Pawòl</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t>Lè zanj Seyè a parèt devan Jedeyon, li di: -Seyè a avèk ou, vanyan sòlda.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t" altLang="ko-KR" sz="2800">
                <a:solidFill>
                  <a:schemeClr val="tx1">
                    <a:lumMod val="65000"/>
                    <a:lumOff val="35000"/>
                  </a:schemeClr>
                </a:solidFill>
              </a:rPr>
              <a:t>Jij yo</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ht" altLang="ko-KR" b="1">
                <a:solidFill>
                  <a:schemeClr val="tx1">
                    <a:lumMod val="50000"/>
                    <a:lumOff val="50000"/>
                  </a:schemeClr>
                </a:solidFill>
              </a:rPr>
              <a:t>No 26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ht" altLang="ko-KR" sz="4000"/>
              <a:t>Samson, yon gèrye fò.</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ht" altLang="ko-KR" sz="3600">
                <a:solidFill>
                  <a:schemeClr val="tx1">
                    <a:lumMod val="65000"/>
                    <a:lumOff val="35000"/>
                  </a:schemeClr>
                </a:solidFill>
              </a:rPr>
              <a:t>Madanm lan fè yon ti gason, li rele l Samson. Li te grandi epi Seyè a te beni l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ht" altLang="ko-KR" sz="2800">
                <a:solidFill>
                  <a:schemeClr val="tx1">
                    <a:lumMod val="65000"/>
                    <a:lumOff val="35000"/>
                  </a:schemeClr>
                </a:solidFill>
              </a:rPr>
              <a:t>Jij yo</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ht" altLang="ko-KR" sz="2500">
                <a:solidFill>
                  <a:schemeClr val="tx1">
                    <a:lumMod val="65000"/>
                    <a:lumOff val="35000"/>
                  </a:schemeClr>
                </a:solidFill>
              </a:rPr>
              <a:t>Te gen yon chèf ki te rele Samson nan mitan chèf pèp Izrayèl yo. Li te yon nonm yo dwe mete apa pou Bondye depi li fèt.</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ht" altLang="ko-KR" sz="2400">
                <a:solidFill>
                  <a:schemeClr val="tx1">
                    <a:lumMod val="65000"/>
                    <a:lumOff val="35000"/>
                  </a:schemeClr>
                </a:solidFill>
              </a:rPr>
              <a:t>Samson te yon gèrye trè fò. Akòz Samson, moun Filisti yo ak lòt peyi ki t'ap peze yo pa t 'kapab toupizi Izrayelit yo</a:t>
            </a:r>
            <a:r xmlns:a="http://schemas.openxmlformats.org/drawingml/2006/main">
              <a:rPr lang="ht" altLang="en-US" sz="2400">
                <a:solidFill>
                  <a:schemeClr val="tx1">
                    <a:lumMod val="65000"/>
                    <a:lumOff val="35000"/>
                  </a:schemeClr>
                </a:solidFill>
              </a:rPr>
              <a:t> </a:t>
            </a:r>
            <a:r xmlns:a="http://schemas.openxmlformats.org/drawingml/2006/main">
              <a:rPr lang="ht" altLang="ko-KR" sz="2400">
                <a:solidFill>
                  <a:schemeClr val="tx1">
                    <a:lumMod val="65000"/>
                    <a:lumOff val="35000"/>
                  </a:schemeClr>
                </a:solidFill>
              </a:rPr>
              <a:t>ankò.</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ht" altLang="ko-KR" sz="2400">
                <a:solidFill>
                  <a:schemeClr val="tx1">
                    <a:lumMod val="65000"/>
                    <a:lumOff val="35000"/>
                  </a:schemeClr>
                </a:solidFill>
              </a:rPr>
              <a:t>Fòs li soti nan cheve li. Men, cheve l 'te kale lè yo te twonpe. Se konsa, li te pèdi pouvwa li.</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ht" altLang="ko-KR" sz="2500">
                <a:solidFill>
                  <a:schemeClr val="tx1">
                    <a:lumMod val="65000"/>
                    <a:lumOff val="35000"/>
                  </a:schemeClr>
                </a:solidFill>
              </a:rPr>
              <a:t>Samson yo te sezi epi yo te ri pa lènmi. Li te regrèt ke yo te twonpe poutèt awogans.</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ht" altLang="ko-KR" sz="2500">
                <a:solidFill>
                  <a:schemeClr val="tx1">
                    <a:lumMod val="65000"/>
                    <a:lumOff val="35000"/>
                  </a:schemeClr>
                </a:solidFill>
              </a:rPr>
              <a:t>Samson te priye Bondye pou l fòtifye l anfen. Bondye reponn lapriyè li e finalman ba li pouvwa.</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t" altLang="ko-KR" sz="4000">
                <a:solidFill>
                  <a:srgbClr val="FF0000"/>
                </a:solidFill>
              </a:rPr>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ht" altLang="ko-KR" sz="3200">
                <a:solidFill>
                  <a:schemeClr val="tx1">
                    <a:lumMod val="65000"/>
                    <a:lumOff val="35000"/>
                  </a:schemeClr>
                </a:solidFill>
              </a:rPr>
              <a:t>Samson se te yon nonm ki te resevwa yon favè espesyal ak apèl nan men Bondye.</a:t>
            </a:r>
            <a:r xmlns:a="http://schemas.openxmlformats.org/drawingml/2006/main">
              <a:rPr lang="ht"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ht" altLang="ko-KR" sz="3200">
                <a:solidFill>
                  <a:schemeClr val="tx1">
                    <a:lumMod val="65000"/>
                    <a:lumOff val="35000"/>
                  </a:schemeClr>
                </a:solidFill>
              </a:rPr>
              <a:t>Men, akòz awogans li,</a:t>
            </a:r>
          </a:p>
          <a:p>
            <a:pPr xmlns:a="http://schemas.openxmlformats.org/drawingml/2006/main" algn="ctr"/>
            <a:r xmlns:a="http://schemas.openxmlformats.org/drawingml/2006/main">
              <a:rPr lang="ht" altLang="ko-KR" sz="3200">
                <a:solidFill>
                  <a:schemeClr val="tx1">
                    <a:lumMod val="65000"/>
                    <a:lumOff val="35000"/>
                  </a:schemeClr>
                </a:solidFill>
              </a:rPr>
              <a:t>li te pèdi yo tout.</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t" altLang="ko-KR" sz="3200">
                <a:solidFill>
                  <a:schemeClr val="tx1">
                    <a:lumMod val="65000"/>
                    <a:lumOff val="35000"/>
                  </a:schemeClr>
                </a:solidFill>
              </a:rPr>
              <a:t>Nou se pitit Bondye renmen anpil tou ki te resevwa favè Bondye ak misyon.</a:t>
            </a:r>
            <a:r xmlns:a="http://schemas.openxmlformats.org/drawingml/2006/main">
              <a:rPr lang="ht"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t" altLang="ko-KR" sz="3200">
                <a:solidFill>
                  <a:schemeClr val="tx1">
                    <a:lumMod val="65000"/>
                    <a:lumOff val="35000"/>
                  </a:schemeClr>
                </a:solidFill>
              </a:rPr>
              <a:t>Se poutèt sa, nou dwe soumèt devan Pawòl Bondye a.</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ht" altLang="ko-KR" sz="3200"/>
              <a:t>Bondye?</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ht" altLang="ko-KR" sz="3600">
                <a:solidFill>
                  <a:srgbClr val="C00000"/>
                </a:solidFill>
              </a:rPr>
              <a:t>Bondye..</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ht" altLang="ko-KR" sz="3600">
                <a:solidFill>
                  <a:schemeClr val="tx1">
                    <a:lumMod val="65000"/>
                    <a:lumOff val="35000"/>
                  </a:schemeClr>
                </a:solidFill>
              </a:rPr>
              <a:t>Bondye koute e reponn priyè nou yo ki serye e ki veridik</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b="1">
                <a:solidFill>
                  <a:schemeClr val="tx1">
                    <a:lumMod val="50000"/>
                    <a:lumOff val="50000"/>
                  </a:schemeClr>
                </a:solidFill>
              </a:rPr>
              <a:t>Non.</a:t>
            </a:r>
            <a:r xmlns:a="http://schemas.openxmlformats.org/drawingml/2006/main">
              <a:rPr lang="ht" altLang="en-US" b="1">
                <a:solidFill>
                  <a:schemeClr val="tx1">
                    <a:lumMod val="50000"/>
                    <a:lumOff val="50000"/>
                  </a:schemeClr>
                </a:solidFill>
              </a:rPr>
              <a:t> </a:t>
            </a:r>
            <a:r xmlns:a="http://schemas.openxmlformats.org/drawingml/2006/main">
              <a:rPr lang="ht" altLang="ko-KR" b="1">
                <a:solidFill>
                  <a:schemeClr val="tx1">
                    <a:lumMod val="50000"/>
                    <a:lumOff val="50000"/>
                  </a:schemeClr>
                </a:solidFill>
              </a:rPr>
              <a:t>17</a:t>
            </a:r>
            <a:r xmlns:a="http://schemas.openxmlformats.org/drawingml/2006/main">
              <a:rPr lang="ht" altLang="en-US" b="1">
                <a:solidFill>
                  <a:schemeClr val="tx1">
                    <a:lumMod val="50000"/>
                    <a:lumOff val="50000"/>
                  </a:schemeClr>
                </a:solidFill>
              </a:rPr>
              <a:t> </a:t>
            </a:r>
            <a:r xmlns:a="http://schemas.openxmlformats.org/drawingml/2006/main">
              <a:rPr lang="ht" altLang="ko-KR" b="1">
                <a:solidFill>
                  <a:schemeClr val="tx1">
                    <a:lumMod val="50000"/>
                    <a:lumOff val="50000"/>
                  </a:schemeClr>
                </a:solidFill>
              </a:rPr>
              <a:t>La</a:t>
            </a:r>
            <a:r xmlns:a="http://schemas.openxmlformats.org/drawingml/2006/main">
              <a:rPr lang="ht" altLang="en-US" b="1">
                <a:solidFill>
                  <a:schemeClr val="tx1">
                    <a:lumMod val="50000"/>
                    <a:lumOff val="50000"/>
                  </a:schemeClr>
                </a:solidFill>
              </a:rPr>
              <a:t> </a:t>
            </a:r>
            <a:r xmlns:a="http://schemas.openxmlformats.org/drawingml/2006/main">
              <a:rPr lang="ht" altLang="ko-KR" b="1">
                <a:solidFill>
                  <a:schemeClr val="tx1">
                    <a:lumMod val="50000"/>
                    <a:lumOff val="50000"/>
                  </a:schemeClr>
                </a:solidFill>
              </a:rPr>
              <a:t>Pawòl</a:t>
            </a:r>
            <a:r xmlns:a="http://schemas.openxmlformats.org/drawingml/2006/main">
              <a:rPr lang="ht" altLang="en-US" b="1">
                <a:solidFill>
                  <a:schemeClr val="tx1">
                    <a:lumMod val="50000"/>
                    <a:lumOff val="50000"/>
                  </a:schemeClr>
                </a:solidFill>
              </a:rPr>
              <a:t> </a:t>
            </a:r>
            <a:r xmlns:a="http://schemas.openxmlformats.org/drawingml/2006/main">
              <a:rPr lang="ht" altLang="ko-KR" b="1">
                <a:solidFill>
                  <a:schemeClr val="tx1">
                    <a:lumMod val="50000"/>
                    <a:lumOff val="50000"/>
                  </a:schemeClr>
                </a:solidFill>
              </a:rPr>
              <a:t>nan</a:t>
            </a:r>
            <a:r xmlns:a="http://schemas.openxmlformats.org/drawingml/2006/main">
              <a:rPr lang="ht" altLang="en-US" b="1">
                <a:solidFill>
                  <a:schemeClr val="tx1">
                    <a:lumMod val="50000"/>
                    <a:lumOff val="50000"/>
                  </a:schemeClr>
                </a:solidFill>
              </a:rPr>
              <a:t> </a:t>
            </a:r>
            <a:r xmlns:a="http://schemas.openxmlformats.org/drawingml/2006/main">
              <a:rPr lang="ht" altLang="ko-KR" b="1">
                <a:solidFill>
                  <a:schemeClr val="tx1">
                    <a:lumMod val="50000"/>
                    <a:lumOff val="50000"/>
                  </a:schemeClr>
                </a:solidFill>
              </a:rPr>
              <a:t>Bondye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400"/>
              <a:t>Dis Dezas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ht" altLang="ko-KR" sz="4000">
                <a:solidFill>
                  <a:srgbClr val="FF0000"/>
                </a:solidFill>
              </a:rPr>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ht" altLang="ko-KR" sz="3600">
                <a:solidFill>
                  <a:schemeClr val="tx1">
                    <a:lumMod val="65000"/>
                    <a:lumOff val="35000"/>
                  </a:schemeClr>
                </a:solidFill>
              </a:rPr>
              <a:t>Ki kote pouvwa Samson te soti?</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cheve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bra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janm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je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ht" altLang="en-US" sz="2800">
                <a:solidFill>
                  <a:srgbClr val="FF0000"/>
                </a:solidFill>
              </a:rPr>
              <a:t>① </a:t>
            </a:r>
            <a:r xmlns:a="http://schemas.openxmlformats.org/drawingml/2006/main">
              <a:rPr lang="ht" altLang="ko-KR" sz="2800">
                <a:solidFill>
                  <a:srgbClr val="FF0000"/>
                </a:solidFill>
              </a:rPr>
              <a:t>cheve</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ht" altLang="ko-KR" sz="3600">
                <a:solidFill>
                  <a:schemeClr val="tx1">
                    <a:lumMod val="65000"/>
                    <a:lumOff val="35000"/>
                  </a:schemeClr>
                </a:solidFill>
              </a:rPr>
              <a:t>Madanm lan fè yon ti gason, li rele l Samson. Li te grandi epi Seyè a te beni l ',</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ht" altLang="ko-KR" sz="2800">
                <a:solidFill>
                  <a:schemeClr val="tx1">
                    <a:lumMod val="65000"/>
                    <a:lumOff val="35000"/>
                  </a:schemeClr>
                </a:solidFill>
              </a:rPr>
              <a:t>Jij yo</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b="1">
                <a:solidFill>
                  <a:schemeClr val="tx1">
                    <a:lumMod val="50000"/>
                    <a:lumOff val="50000"/>
                  </a:schemeClr>
                </a:solidFill>
              </a:rPr>
              <a:t>No 27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3600"/>
              <a:t>Ruth, yon fanm ki gen karaktè nòb</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bg1">
                    <a:lumMod val="50000"/>
                  </a:schemeClr>
                </a:solidFill>
              </a:rPr>
              <a:t>Pèp ou a pral pèp mwen, Bondye ou a, Bondye mwen.</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t" altLang="ko-KR" sz="2800">
                <a:solidFill>
                  <a:schemeClr val="tx1">
                    <a:lumMod val="65000"/>
                    <a:lumOff val="35000"/>
                  </a:schemeClr>
                </a:solidFill>
              </a:rPr>
              <a:t>Rit</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Naomi, yon fi juif, te gen de pitit gason ki te marye ak moun lòt nasyon yo. Men, de pitit gason l yo te mouri. Se konsa, li te rete ak de bèlfi vèv li yo.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Naomi te deside tounen lakay li nan Jida. Li te di de bèlfi li yo pou yo retounen lakay yo. Men, dezyèm bèlfi li a pa t tounen nan vil li a, men li te suiv bèlmè l pou l te rete Jida.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Rit te oblije ranmase rès ble a pou l viv ak Naomi, paske li pa t gen mari pou l jere yon kay.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Li te rive ranmase rès ble a nan yon jaden ki te pou Bòz. Bòz te panse li te yon fanm nòb e li te marye ak Rit.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400">
                <a:solidFill>
                  <a:schemeClr val="tx1">
                    <a:lumMod val="65000"/>
                    <a:lumOff val="35000"/>
                  </a:schemeClr>
                </a:solidFill>
              </a:rPr>
              <a:t>Bòz te resevwa Rit ak Nawomi kòm fanmi e li te viv yon vi ere. Nan lavni, wa David ak Jezi te soti nan liy Bowaz ak Rit.</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3600">
                <a:solidFill>
                  <a:schemeClr val="tx1">
                    <a:lumMod val="65000"/>
                    <a:lumOff val="35000"/>
                  </a:schemeClr>
                </a:solidFill>
              </a:rPr>
              <a:t>Rit se te yon moun lòt nasyon. Li te yon bon fanm sensè e li te sèvi bèlmè l byen.</a:t>
            </a:r>
          </a:p>
          <a:p>
            <a:pPr xmlns:a="http://schemas.openxmlformats.org/drawingml/2006/main" algn="ctr"/>
            <a:r xmlns:a="http://schemas.openxmlformats.org/drawingml/2006/main">
              <a:rPr lang="ht" altLang="ko-KR" sz="3600">
                <a:solidFill>
                  <a:schemeClr val="tx1">
                    <a:lumMod val="65000"/>
                    <a:lumOff val="35000"/>
                  </a:schemeClr>
                </a:solidFill>
              </a:rPr>
              <a:t>Se konsa, li te beni.</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t" altLang="ko-KR" sz="3600">
                <a:solidFill>
                  <a:schemeClr val="tx1">
                    <a:lumMod val="65000"/>
                    <a:lumOff val="35000"/>
                  </a:schemeClr>
                </a:solidFill>
              </a:rPr>
              <a:t>Nou dwe ede vwazen nou tou</a:t>
            </a:r>
          </a:p>
          <a:p>
            <a:pPr xmlns:a="http://schemas.openxmlformats.org/drawingml/2006/main" algn="ctr"/>
            <a:r xmlns:a="http://schemas.openxmlformats.org/drawingml/2006/main">
              <a:rPr lang="ht" altLang="ko-KR" sz="3600">
                <a:solidFill>
                  <a:schemeClr val="tx1">
                    <a:lumMod val="65000"/>
                    <a:lumOff val="35000"/>
                  </a:schemeClr>
                </a:solidFill>
              </a:rPr>
              <a:t>epi adore Bondye</a:t>
            </a:r>
          </a:p>
          <a:p>
            <a:pPr xmlns:a="http://schemas.openxmlformats.org/drawingml/2006/main" algn="ctr"/>
            <a:r xmlns:a="http://schemas.openxmlformats.org/drawingml/2006/main">
              <a:rPr lang="ht" altLang="ko-KR" sz="3600">
                <a:solidFill>
                  <a:schemeClr val="tx1">
                    <a:lumMod val="65000"/>
                    <a:lumOff val="35000"/>
                  </a:schemeClr>
                </a:solidFill>
              </a:rPr>
              <a:t>ak bon kè sensè.</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ht" altLang="ko-KR" sz="3600">
                <a:solidFill>
                  <a:schemeClr val="tx1">
                    <a:lumMod val="65000"/>
                    <a:lumOff val="35000"/>
                  </a:schemeClr>
                </a:solidFill>
              </a:rPr>
              <a:t>Lè sa a, moun peyi Lejip yo va konnen se mwen menm ki Seyè a, lè m'ap lonje men m' sou peyi Lejip pou m' fè pèp Izrayèl la soti kite peyi Lejip la.</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t" altLang="ko-KR" sz="2800">
                <a:solidFill>
                  <a:schemeClr val="tx1">
                    <a:lumMod val="65000"/>
                    <a:lumOff val="35000"/>
                  </a:schemeClr>
                </a:solidFill>
              </a:rPr>
              <a:t>Egzòd</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3200"/>
              <a:t>Bondye?</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rgbClr val="C00000"/>
                </a:solidFill>
              </a:rPr>
              <a:t>Bondye..</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Bondye pa gade aparans deyò a men li gade nan kè a.</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Poukisa Naomi te tounen lakay Moab pou l al Jida?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paske li te malad..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paske mari l te mouri..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paske de pitit gason l yo te mouri..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paske li te vle rankontre fanmi li..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rgbClr val="FF0000"/>
                </a:solidFill>
              </a:rPr>
              <a:t>③ </a:t>
            </a:r>
            <a:r xmlns:a="http://schemas.openxmlformats.org/drawingml/2006/main">
              <a:rPr lang="ht" altLang="ko-KR" sz="2800">
                <a:solidFill>
                  <a:srgbClr val="FF0000"/>
                </a:solidFill>
              </a:rPr>
              <a:t>paske de pitit gason l yo te mouri..</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bg1">
                    <a:lumMod val="50000"/>
                  </a:schemeClr>
                </a:solidFill>
              </a:rPr>
              <a:t>Pèp ou a pral pèp mwen, Bondye ou a, Bondye mwen.</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t" altLang="ko-KR" sz="2800">
                <a:solidFill>
                  <a:schemeClr val="tx1">
                    <a:lumMod val="65000"/>
                    <a:lumOff val="35000"/>
                  </a:schemeClr>
                </a:solidFill>
              </a:rPr>
              <a:t>Rit</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b="1">
                <a:solidFill>
                  <a:schemeClr val="tx1">
                    <a:lumMod val="50000"/>
                    <a:lumOff val="50000"/>
                  </a:schemeClr>
                </a:solidFill>
              </a:rPr>
              <a:t>No 28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400"/>
              <a:t>Lapriyè Ana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Samyèl, ti gason an, te kontinye grandi nan wotè ak favè devan Seyè a ak nan mitan moun.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t" altLang="ko-KR" sz="2800">
                <a:solidFill>
                  <a:schemeClr val="tx1">
                    <a:lumMod val="65000"/>
                    <a:lumOff val="35000"/>
                  </a:schemeClr>
                </a:solidFill>
              </a:rPr>
              <a:t>1 Samyèl</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Ana pa t 'gen pitit gason. Kidonk, li te tèlman tris ke li te priye Bondye. "O, Bondye Papa, si ou ban mwen yon pitit gason, m'ap ba li pou ou pou tout jou nan lavi li."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Bondye sonje priyè li a e li bay Ana yon pitit gason yo rele Samyèl.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Ana bay pitit gason l lan pou l adore Bondye nan tanp lan pandan l te priye anvan 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Samyèl t ap viv nan tanp lan pou l adore Bondye. Li te resevwa anpil favè nan men lèzòm ak Bondye.</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400">
                <a:solidFill>
                  <a:schemeClr val="tx1">
                    <a:lumMod val="65000"/>
                    <a:lumOff val="35000"/>
                  </a:schemeClr>
                </a:solidFill>
              </a:rPr>
              <a:t>Ti Samyèl te byen grandi pou l vin yon jèn tigason. Apre sa, li vin yon pwofèt ki te koute vwa Bondye.</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Moyiz te bay farawon an, wa peyi Lejip la, lòd Bondye te bay la. "Men sa Seyè a di: Kite pèp mwen an ale, pou yo ka adore mwen."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3200">
                <a:solidFill>
                  <a:schemeClr val="tx1">
                    <a:lumMod val="65000"/>
                    <a:lumOff val="35000"/>
                  </a:schemeClr>
                </a:solidFill>
              </a:rPr>
              <a:t>Bondye te koute tout priyè Ana, li sonje li epi li reponn li nèt.</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t" altLang="ko-KR" sz="3200">
                <a:solidFill>
                  <a:schemeClr val="tx1">
                    <a:lumMod val="65000"/>
                    <a:lumOff val="35000"/>
                  </a:schemeClr>
                </a:solidFill>
              </a:rPr>
              <a:t>Bondye ap koute tout priyè nou yo.</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t" altLang="ko-KR" sz="3200">
                <a:solidFill>
                  <a:schemeClr val="tx1">
                    <a:lumMod val="65000"/>
                    <a:lumOff val="35000"/>
                  </a:schemeClr>
                </a:solidFill>
              </a:rPr>
              <a:t>Se poutèt sa, nou dwe priye</a:t>
            </a:r>
          </a:p>
          <a:p>
            <a:pPr xmlns:a="http://schemas.openxmlformats.org/drawingml/2006/main" algn="ctr"/>
            <a:r xmlns:a="http://schemas.openxmlformats.org/drawingml/2006/main">
              <a:rPr lang="ht" altLang="ko-KR" sz="3200">
                <a:solidFill>
                  <a:schemeClr val="tx1">
                    <a:lumMod val="65000"/>
                    <a:lumOff val="35000"/>
                  </a:schemeClr>
                </a:solidFill>
              </a:rPr>
              <a:t>seryezman ak onètman.</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3200"/>
              <a:t>Bondye?</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rgbClr val="C00000"/>
                </a:solidFill>
              </a:rPr>
              <a:t>Bondye..</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Bondye te koute priyè nou e li te reponn fidèlman.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Jodi a</a:t>
            </a:r>
            <a:r xmlns:a="http://schemas.openxmlformats.org/drawingml/2006/main">
              <a:rPr lang="ht" altLang="en-US" sz="4000">
                <a:solidFill>
                  <a:srgbClr val="FF0000"/>
                </a:solidFill>
              </a:rPr>
              <a:t> </a:t>
            </a:r>
            <a:r xmlns:a="http://schemas.openxmlformats.org/drawingml/2006/main">
              <a:rPr lang="ht" altLang="ko-KR" sz="4000">
                <a:solidFill>
                  <a:srgbClr val="FF0000"/>
                </a:solidFill>
              </a:rPr>
              <a:t>Egzamen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Poukisa Ana te tris konsa?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poutèt vant fè mal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paske pa gen lajan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paske pa gen pitit gason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paske li te lèd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rgbClr val="FF0000"/>
                </a:solidFill>
              </a:rPr>
              <a:t>③ </a:t>
            </a:r>
            <a:r xmlns:a="http://schemas.openxmlformats.org/drawingml/2006/main">
              <a:rPr lang="ht" altLang="ko-KR" sz="2800">
                <a:solidFill>
                  <a:srgbClr val="FF0000"/>
                </a:solidFill>
              </a:rPr>
              <a:t>paske pa gen pitit gason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Samyèl, ti gason an, te kontinye grandi nan wotè ak favè devan Seyè a ak nan mitan moun.</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t" altLang="ko-KR" sz="2800">
                <a:solidFill>
                  <a:schemeClr val="tx1">
                    <a:lumMod val="65000"/>
                    <a:lumOff val="35000"/>
                  </a:schemeClr>
                </a:solidFill>
              </a:rPr>
              <a:t>1 Samyèl</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b="1">
                <a:solidFill>
                  <a:schemeClr val="tx1">
                    <a:lumMod val="50000"/>
                    <a:lumOff val="50000"/>
                  </a:schemeClr>
                </a:solidFill>
              </a:rPr>
              <a:t>Non.</a:t>
            </a:r>
            <a:r xmlns:a="http://schemas.openxmlformats.org/drawingml/2006/main">
              <a:rPr lang="ht" altLang="en-US" b="1">
                <a:solidFill>
                  <a:schemeClr val="tx1">
                    <a:lumMod val="50000"/>
                    <a:lumOff val="50000"/>
                  </a:schemeClr>
                </a:solidFill>
              </a:rPr>
              <a:t> </a:t>
            </a:r>
            <a:r xmlns:a="http://schemas.openxmlformats.org/drawingml/2006/main">
              <a:rPr lang="ht" altLang="ko-KR" b="1">
                <a:solidFill>
                  <a:schemeClr val="tx1">
                    <a:lumMod val="50000"/>
                    <a:lumOff val="50000"/>
                  </a:schemeClr>
                </a:solidFill>
              </a:rPr>
              <a:t>29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400"/>
              <a:t>Wa Sayil, premye wa pèp Izrayèl la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Seyè a reponn li: -Koute yo, ba yo yon wa. Lè sa a, Samyèl di moun pèp Izrayèl yo: -Tout moun tounen nan lavil yo.</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t" altLang="ko-KR" sz="2800">
                <a:solidFill>
                  <a:schemeClr val="tx1">
                    <a:lumMod val="65000"/>
                    <a:lumOff val="35000"/>
                  </a:schemeClr>
                </a:solidFill>
              </a:rPr>
              <a:t>1 Samyèl</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"Nou bezwen yon wa!" Pèp Izrayèl la te mande pou yo bay Samyèl yon wa pou yo.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"Mwen pral ba yo yon wa jan yo te mande." Bondye reponn Samyèl.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Bondye voye Sayil bay Samyèl. Bondye te kite Samyèl vide lwil sou tèt li pou l te vin wa pèp Izrayèl la.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"Sa a se chèf nou an, Sayil." Samyèl te fè Izrayelit yo konnen Bondye te chwazi Sayil kòm chèf pèp Izrayèl 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"Okenn fason! Kiyès Bondye ye? Se yon bondye mwen ye.” Farawon an te refize l avèk anpil fòs.</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400">
                <a:solidFill>
                  <a:schemeClr val="tx1">
                    <a:lumMod val="65000"/>
                    <a:lumOff val="35000"/>
                  </a:schemeClr>
                </a:solidFill>
              </a:rPr>
              <a:t>Okòmansman, Sayil te byen dirije Izrayelit yo lè l te obeyi volonte Bondye fidèlman. Sepandan, li te vin yon move wa ki te trayi volonte Bondye akoz awogans li ak ògèy li.</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3600">
                <a:solidFill>
                  <a:schemeClr val="tx1">
                    <a:lumMod val="65000"/>
                    <a:lumOff val="35000"/>
                  </a:schemeClr>
                </a:solidFill>
              </a:rPr>
              <a:t>Okòmansman, Sòl te gen imilite.</a:t>
            </a:r>
          </a:p>
          <a:p>
            <a:pPr xmlns:a="http://schemas.openxmlformats.org/drawingml/2006/main" algn="ctr"/>
            <a:r xmlns:a="http://schemas.openxmlformats.org/drawingml/2006/main">
              <a:rPr lang="ht" altLang="ko-KR" sz="3600">
                <a:solidFill>
                  <a:schemeClr val="tx1">
                    <a:lumMod val="65000"/>
                    <a:lumOff val="35000"/>
                  </a:schemeClr>
                </a:solidFill>
              </a:rPr>
              <a:t>Sepandan, apre li te vin yon wa,</a:t>
            </a:r>
          </a:p>
          <a:p>
            <a:pPr xmlns:a="http://schemas.openxmlformats.org/drawingml/2006/main" algn="ctr"/>
            <a:r xmlns:a="http://schemas.openxmlformats.org/drawingml/2006/main">
              <a:rPr lang="ht" altLang="ko-KR" sz="3600">
                <a:solidFill>
                  <a:schemeClr val="tx1">
                    <a:lumMod val="65000"/>
                    <a:lumOff val="35000"/>
                  </a:schemeClr>
                </a:solidFill>
              </a:rPr>
              <a:t>li pa t obeyi volonte Bondye ankò.</a:t>
            </a:r>
          </a:p>
          <a:p>
            <a:pPr xmlns:a="http://schemas.openxmlformats.org/drawingml/2006/main" algn="ctr"/>
            <a:r xmlns:a="http://schemas.openxmlformats.org/drawingml/2006/main">
              <a:rPr lang="ht" altLang="ko-KR" sz="3600">
                <a:solidFill>
                  <a:schemeClr val="tx1">
                    <a:lumMod val="65000"/>
                    <a:lumOff val="35000"/>
                  </a:schemeClr>
                </a:solidFill>
              </a:rPr>
              <a:t>Li te vin awogan ak Evaris.</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t" altLang="ko-KR" sz="3600">
                <a:solidFill>
                  <a:schemeClr val="tx1">
                    <a:lumMod val="65000"/>
                    <a:lumOff val="35000"/>
                  </a:schemeClr>
                </a:solidFill>
              </a:rPr>
              <a:t>Ou dwe toujou enb lè Bondye Papa w ap leve w.</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3200"/>
              <a:t>Bondye?</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rgbClr val="C00000"/>
                </a:solidFill>
              </a:rPr>
              <a:t>Bondye..</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Bondye renmen moun ki enb,</a:t>
            </a:r>
          </a:p>
          <a:p>
            <a:r xmlns:a="http://schemas.openxmlformats.org/drawingml/2006/main">
              <a:rPr lang="ht" altLang="ko-KR" sz="3600">
                <a:solidFill>
                  <a:schemeClr val="tx1">
                    <a:lumMod val="65000"/>
                    <a:lumOff val="35000"/>
                  </a:schemeClr>
                </a:solidFill>
              </a:rPr>
              <a:t>men li rejte moun ki fyè yo.</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Ki sa Izrayelit yo te mande Samyèl?</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manje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wa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Pawòl Bondye 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kay</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rgbClr val="FF0000"/>
                </a:solidFill>
              </a:rPr>
              <a:t>② </a:t>
            </a:r>
            <a:r xmlns:a="http://schemas.openxmlformats.org/drawingml/2006/main">
              <a:rPr lang="ht" altLang="ko-KR" sz="2800">
                <a:solidFill>
                  <a:srgbClr val="FF0000"/>
                </a:solidFill>
              </a:rPr>
              <a:t>wa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Seyè a reponn li: -Koute yo, ba yo yon wa. Lè sa a, Samyèl di moun pèp Izrayèl yo: -Tout moun tounen nan lavil yo.</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t" altLang="ko-KR" sz="2800">
                <a:solidFill>
                  <a:schemeClr val="tx1">
                    <a:lumMod val="65000"/>
                    <a:lumOff val="35000"/>
                  </a:schemeClr>
                </a:solidFill>
              </a:rPr>
              <a:t>1 Samyèl</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b="1">
                <a:solidFill>
                  <a:schemeClr val="tx1">
                    <a:lumMod val="50000"/>
                    <a:lumOff val="50000"/>
                  </a:schemeClr>
                </a:solidFill>
              </a:rPr>
              <a:t>Non.</a:t>
            </a:r>
            <a:r xmlns:a="http://schemas.openxmlformats.org/drawingml/2006/main">
              <a:rPr lang="ht" altLang="en-US" b="1">
                <a:solidFill>
                  <a:schemeClr val="tx1">
                    <a:lumMod val="50000"/>
                    <a:lumOff val="50000"/>
                  </a:schemeClr>
                </a:solidFill>
              </a:rPr>
              <a:t> </a:t>
            </a:r>
            <a:r xmlns:a="http://schemas.openxmlformats.org/drawingml/2006/main">
              <a:rPr lang="ht" altLang="ko-KR" b="1">
                <a:solidFill>
                  <a:schemeClr val="tx1">
                    <a:lumMod val="50000"/>
                    <a:lumOff val="50000"/>
                  </a:schemeClr>
                </a:solidFill>
              </a:rPr>
              <a:t>30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t>Young Boy, David Ki te touye Golyat</a:t>
            </a:r>
            <a:r xmlns:a="http://schemas.openxmlformats.org/drawingml/2006/main">
              <a:rPr lang="ht"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David di sòlda Filisti a: -Ou vin atake m avèk nepe, frenn ak frenn, men mwen vin kont ou nan non Seyè ki gen tout pouvwa a, Bondye lame pèp Izrayèl la, ou te defi.</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t" altLang="ko-KR" sz="2800">
                <a:solidFill>
                  <a:schemeClr val="tx1">
                    <a:lumMod val="65000"/>
                    <a:lumOff val="35000"/>
                  </a:schemeClr>
                </a:solidFill>
              </a:rPr>
              <a:t>1 Samyèl</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500">
                <a:solidFill>
                  <a:schemeClr val="tx1">
                    <a:lumMod val="65000"/>
                    <a:lumOff val="35000"/>
                  </a:schemeClr>
                </a:solidFill>
              </a:rPr>
              <a:t>Te gen yon sòlda jeyan ki te rele Golyat nan kan Filisti a. Li joure non Bondye ak kòmanse yon batay.</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400">
                <a:solidFill>
                  <a:schemeClr val="tx1">
                    <a:lumMod val="65000"/>
                    <a:lumOff val="35000"/>
                  </a:schemeClr>
                </a:solidFill>
              </a:rPr>
              <a:t>Pa gen moun ki oze goumen kont li paske yo te pè l.</a:t>
            </a:r>
          </a:p>
          <a:p>
            <a:r xmlns:a="http://schemas.openxmlformats.org/drawingml/2006/main">
              <a:rPr lang="ht" altLang="ko-KR" sz="2400">
                <a:solidFill>
                  <a:schemeClr val="tx1">
                    <a:lumMod val="65000"/>
                    <a:lumOff val="35000"/>
                  </a:schemeClr>
                </a:solidFill>
              </a:rPr>
              <a:t>Lè sa a, David di wa Sayil: -Mwen pral goumen ak li.</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'Mwen ka bat li si Bondye avèk mwen.'</a:t>
            </a:r>
          </a:p>
          <a:p>
            <a:r xmlns:a="http://schemas.openxmlformats.org/drawingml/2006/main">
              <a:rPr lang="ht" altLang="ko-KR" sz="2800">
                <a:solidFill>
                  <a:schemeClr val="tx1">
                    <a:lumMod val="65000"/>
                    <a:lumOff val="35000"/>
                  </a:schemeClr>
                </a:solidFill>
              </a:rPr>
              <a:t>David pwoche bò kote Golyat ak senk wòch lis.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Moyiz te priye Bondye. "Seyè, tanpri, fè m 'konnen sa w'ap fè depi koulye 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500">
                <a:solidFill>
                  <a:schemeClr val="tx1">
                    <a:lumMod val="65000"/>
                    <a:lumOff val="35000"/>
                  </a:schemeClr>
                </a:solidFill>
              </a:rPr>
              <a:t>David di Golyat ki te vin kont li ak nepe ak frenn. "Mwen goumen kont ou nan non Seyè a, Bondye!"</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600">
                <a:solidFill>
                  <a:schemeClr val="tx1">
                    <a:lumMod val="65000"/>
                    <a:lumOff val="35000"/>
                  </a:schemeClr>
                </a:solidFill>
              </a:rPr>
              <a:t>David voye yon wòch epi li frape Golyat nan fwon li.</a:t>
            </a:r>
          </a:p>
          <a:p>
            <a:r xmlns:a="http://schemas.openxmlformats.org/drawingml/2006/main">
              <a:rPr lang="ht" altLang="ko-KR" sz="2600">
                <a:solidFill>
                  <a:schemeClr val="tx1">
                    <a:lumMod val="65000"/>
                    <a:lumOff val="35000"/>
                  </a:schemeClr>
                </a:solidFill>
              </a:rPr>
              <a:t>David te genyen viktwa sou batay sa a ak èd Bondye.</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3200">
                <a:solidFill>
                  <a:schemeClr val="tx1">
                    <a:lumMod val="65000"/>
                    <a:lumOff val="35000"/>
                  </a:schemeClr>
                </a:solidFill>
              </a:rPr>
              <a:t>Sòlda Izrayèl yo te pè</a:t>
            </a:r>
            <a:r xmlns:a="http://schemas.openxmlformats.org/drawingml/2006/main">
              <a:rPr lang="ht" altLang="en-US" sz="3200">
                <a:solidFill>
                  <a:schemeClr val="tx1">
                    <a:lumMod val="65000"/>
                    <a:lumOff val="35000"/>
                  </a:schemeClr>
                </a:solidFill>
              </a:rPr>
              <a:t> </a:t>
            </a:r>
            <a:r xmlns:a="http://schemas.openxmlformats.org/drawingml/2006/main">
              <a:rPr lang="ht" altLang="ko-KR" sz="3200">
                <a:solidFill>
                  <a:schemeClr val="tx1">
                    <a:lumMod val="65000"/>
                    <a:lumOff val="35000"/>
                  </a:schemeClr>
                </a:solidFill>
              </a:rPr>
              <a:t>nan jeyan Golyat. Yo te pè li.</a:t>
            </a:r>
          </a:p>
          <a:p>
            <a:pPr xmlns:a="http://schemas.openxmlformats.org/drawingml/2006/main" algn="ctr"/>
            <a:r xmlns:a="http://schemas.openxmlformats.org/drawingml/2006/main">
              <a:rPr lang="ht" altLang="ko-KR" sz="3200">
                <a:solidFill>
                  <a:schemeClr val="tx1">
                    <a:lumMod val="65000"/>
                    <a:lumOff val="35000"/>
                  </a:schemeClr>
                </a:solidFill>
              </a:rPr>
              <a:t>Sepandan, David, ki te kwè nan pwoteksyon Bondye, te goumen kont li avèk kouraj e li te bat li.</a:t>
            </a:r>
          </a:p>
          <a:p>
            <a:pPr xmlns:a="http://schemas.openxmlformats.org/drawingml/2006/main" algn="ctr"/>
            <a:r xmlns:a="http://schemas.openxmlformats.org/drawingml/2006/main">
              <a:rPr lang="ht" altLang="ko-KR" sz="3200">
                <a:solidFill>
                  <a:schemeClr val="tx1">
                    <a:lumMod val="65000"/>
                    <a:lumOff val="35000"/>
                  </a:schemeClr>
                </a:solidFill>
              </a:rPr>
              <a:t>Nou ta dwe kwè ke Bondye toujou pwoteje nou. Nou ka gen kouraj grasa kwayans Bondye ap pwoteje nou nan nenpòt sikonstans.</a:t>
            </a:r>
          </a:p>
          <a:p>
            <a:pPr xmlns:a="http://schemas.openxmlformats.org/drawingml/2006/main" algn="ctr"/>
            <a:r xmlns:a="http://schemas.openxmlformats.org/drawingml/2006/main">
              <a:rPr lang="ht" altLang="ko-KR" sz="3200">
                <a:solidFill>
                  <a:schemeClr val="tx1">
                    <a:lumMod val="65000"/>
                    <a:lumOff val="35000"/>
                  </a:schemeClr>
                </a:solidFill>
              </a:rPr>
              <a:t>Kouraj ki soti nan kwayans nan Bondye ka simonte nenpòt laperèz.</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3200"/>
              <a:t>Bondye?</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rgbClr val="C00000"/>
                </a:solidFill>
              </a:rPr>
              <a:t>Bondye..</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Bondye bay moun ki goumen pou li viktwa.</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Ki sa David te voye sou Golyat?</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nepe</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frenn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wòch</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plak pwotèj</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rgbClr val="FF0000"/>
                </a:solidFill>
              </a:rPr>
              <a:t>③ </a:t>
            </a:r>
            <a:r xmlns:a="http://schemas.openxmlformats.org/drawingml/2006/main">
              <a:rPr lang="ht" altLang="ko-KR" sz="2800">
                <a:solidFill>
                  <a:srgbClr val="FF0000"/>
                </a:solidFill>
              </a:rPr>
              <a:t>wòch</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David di sòlda Filisti a: -Ou vin atake m avèk nepe, frenn ak frenn, men mwen vin kont ou nan non Seyè ki gen tout pouvwa a, Bondye lame pèp Izrayèl la, ou te defi.</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t" altLang="ko-KR" sz="2800">
                <a:solidFill>
                  <a:schemeClr val="tx1">
                    <a:lumMod val="65000"/>
                    <a:lumOff val="35000"/>
                  </a:schemeClr>
                </a:solidFill>
              </a:rPr>
              <a:t>1 Samyèl</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700">
                <a:solidFill>
                  <a:schemeClr val="tx1">
                    <a:lumMod val="65000"/>
                    <a:lumOff val="35000"/>
                  </a:schemeClr>
                </a:solidFill>
              </a:rPr>
              <a:t>Bondye kite dis malè tonbe sou tout peyi Lejip la. Moun peyi Lejip yo ak farawon an vin konnen kiyès ki vrè Dye.</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"Moyiz, soti nan peyi Lejip ak tout pèp Izrayèl ou a kounye a." Farawon an pa t gen chwa men kite yo ale.</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3600">
                <a:solidFill>
                  <a:schemeClr val="tx1">
                    <a:lumMod val="65000"/>
                    <a:lumOff val="35000"/>
                  </a:schemeClr>
                </a:solidFill>
              </a:rPr>
              <a:t>Farawon an te panse se li ki pi fò nan inyore Bondye.</a:t>
            </a:r>
            <a:r xmlns:a="http://schemas.openxmlformats.org/drawingml/2006/main">
              <a:rPr lang="ht"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ht" altLang="ko-KR" sz="3600">
                <a:solidFill>
                  <a:schemeClr val="tx1">
                    <a:lumMod val="65000"/>
                    <a:lumOff val="35000"/>
                  </a:schemeClr>
                </a:solidFill>
              </a:rPr>
              <a:t>Se konsa, li te dwe anba gwo dezas.</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t" altLang="ko-KR" sz="3600">
                <a:solidFill>
                  <a:schemeClr val="tx1">
                    <a:lumMod val="65000"/>
                    <a:lumOff val="35000"/>
                  </a:schemeClr>
                </a:solidFill>
              </a:rPr>
              <a:t>Nou dwe konfese ke Bondye ki gen tout pouvwa a pa nou.</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ht" altLang="ko-KR" sz="3600">
                <a:solidFill>
                  <a:schemeClr val="tx1">
                    <a:lumMod val="65000"/>
                    <a:lumOff val="35000"/>
                  </a:schemeClr>
                </a:solidFill>
              </a:rPr>
              <a:t>Lè Seyè a wè li te pwoche pou l' gade, Bondye rele l'</a:t>
            </a:r>
          </a:p>
          <a:p>
            <a:r xmlns:a="http://schemas.openxmlformats.org/drawingml/2006/main">
              <a:rPr lang="ht" altLang="ko-KR" sz="3600">
                <a:solidFill>
                  <a:schemeClr val="tx1">
                    <a:lumMod val="65000"/>
                    <a:lumOff val="35000"/>
                  </a:schemeClr>
                </a:solidFill>
              </a:rPr>
              <a:t>soti nan ti touf bwa a,</a:t>
            </a:r>
          </a:p>
          <a:p>
            <a:r xmlns:a="http://schemas.openxmlformats.org/drawingml/2006/main">
              <a:rPr lang="ht" altLang="ko-KR" sz="3600">
                <a:solidFill>
                  <a:schemeClr val="tx1">
                    <a:lumMod val="65000"/>
                    <a:lumOff val="35000"/>
                  </a:schemeClr>
                </a:solidFill>
              </a:rPr>
              <a:t>"Moyiz! Moyiz!" Moyiz reponn li: -Men mwen!</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ht" altLang="ko-KR" sz="2800">
                <a:solidFill>
                  <a:schemeClr val="tx1">
                    <a:lumMod val="65000"/>
                    <a:lumOff val="35000"/>
                  </a:schemeClr>
                </a:solidFill>
              </a:rPr>
              <a:t>Egzòd</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3200"/>
              <a:t>Bondye?</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rgbClr val="C00000"/>
                </a:solidFill>
              </a:rPr>
              <a:t>Bondye..</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Bondye se diferan fòm zidòl oswa lòt fo bondye.</a:t>
            </a:r>
          </a:p>
          <a:p>
            <a:r xmlns:a="http://schemas.openxmlformats.org/drawingml/2006/main">
              <a:rPr lang="ht" altLang="ko-KR" sz="3600">
                <a:solidFill>
                  <a:schemeClr val="tx1">
                    <a:lumMod val="65000"/>
                    <a:lumOff val="35000"/>
                  </a:schemeClr>
                </a:solidFill>
              </a:rPr>
              <a:t>Bondye vivan e k ap travay avèk pisans li.</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Konbyen dezas Bondye te lage sou peyi Lejip?</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senk</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sèt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douz</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dis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rgbClr val="FF0000"/>
                </a:solidFill>
              </a:rPr>
              <a:t>④ </a:t>
            </a:r>
            <a:r xmlns:a="http://schemas.openxmlformats.org/drawingml/2006/main">
              <a:rPr lang="ht" altLang="ko-KR" sz="2800">
                <a:solidFill>
                  <a:srgbClr val="FF0000"/>
                </a:solidFill>
              </a:rPr>
              <a:t>dis</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ht" altLang="ko-KR" sz="3600">
                <a:solidFill>
                  <a:schemeClr val="tx1">
                    <a:lumMod val="65000"/>
                    <a:lumOff val="35000"/>
                  </a:schemeClr>
                </a:solidFill>
              </a:rPr>
              <a:t>Lè sa a, moun peyi Lejip yo va konnen se mwen menm ki Seyè a, lè m'ap lonje men m' sou peyi Lejip pou m' fè pèp Izrayèl la soti kite peyi Lejip la.</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t" altLang="ko-KR" sz="2800">
                <a:solidFill>
                  <a:schemeClr val="tx1">
                    <a:lumMod val="65000"/>
                    <a:lumOff val="35000"/>
                  </a:schemeClr>
                </a:solidFill>
              </a:rPr>
              <a:t>Egzòd</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b="1">
                <a:solidFill>
                  <a:schemeClr val="tx1">
                    <a:lumMod val="50000"/>
                    <a:lumOff val="50000"/>
                  </a:schemeClr>
                </a:solidFill>
              </a:rPr>
              <a:t>NON. 18</a:t>
            </a:r>
            <a:r xmlns:a="http://schemas.openxmlformats.org/drawingml/2006/main">
              <a:rPr lang="ht" altLang="en-US" b="1">
                <a:solidFill>
                  <a:schemeClr val="tx1">
                    <a:lumMod val="50000"/>
                    <a:lumOff val="50000"/>
                  </a:schemeClr>
                </a:solidFill>
              </a:rPr>
              <a:t> </a:t>
            </a:r>
            <a:r xmlns:a="http://schemas.openxmlformats.org/drawingml/2006/main">
              <a:rPr lang="ht" altLang="ko-KR" b="1">
                <a:solidFill>
                  <a:schemeClr val="tx1">
                    <a:lumMod val="50000"/>
                    <a:lumOff val="50000"/>
                  </a:schemeClr>
                </a:solidFill>
              </a:rPr>
              <a:t>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400"/>
              <a:t>Yon poto nan nwaj</a:t>
            </a:r>
          </a:p>
          <a:p>
            <a:pPr xmlns:a="http://schemas.openxmlformats.org/drawingml/2006/main" algn="ctr"/>
            <a:r xmlns:a="http://schemas.openxmlformats.org/drawingml/2006/main">
              <a:rPr lang="ht" altLang="ko-KR" sz="4400"/>
              <a:t>ak yon poto dife</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Lajounen, Seyè a t'ap mache devan yo nan yon gwo nwaj pou l' gide yo sou wout yo, e nan mitan lannwit nan yon gwo poto dife pou l' ba yo limyè, pou yo ka vwayaje lajounen kou lannwit.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t" altLang="ko-KR" sz="2800">
                <a:solidFill>
                  <a:schemeClr val="tx1">
                    <a:lumMod val="65000"/>
                    <a:lumOff val="35000"/>
                  </a:schemeClr>
                </a:solidFill>
              </a:rPr>
              <a:t>Egzòd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Pèp Izrayèl la te viv ann Ejip pandan 430 an. Yo te kite peyi Lejip pou yo te retounen nan peyi te pwomiz la, Kanaran, nan fen 430 ane yo.</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"Ki jan nou ka jwenn bon wout la?", "E si nou rankontre move moun sou wout la?" Yo te enkyete anpil.</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Lè sa a, Bondye te montre yo prèv ki montre li t ap gide yo. Se te poto nwaj la.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Nan mitan lannwit, li te vin poto dife a. Konsa, Bondye te gide yo lajounen kou lannwit.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400">
                <a:solidFill>
                  <a:schemeClr val="tx1">
                    <a:lumMod val="65000"/>
                    <a:lumOff val="35000"/>
                  </a:schemeClr>
                </a:solidFill>
              </a:rPr>
              <a:t>"Nou pa pè, paske Bondye avèk nou!" Pèp Izrayelit yo te di Bondye mèsi paske li te gide yo ak poto nwaj la ak poto dife a.</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ht" altLang="ko-KR" sz="2800">
                <a:solidFill>
                  <a:schemeClr val="tx1">
                    <a:lumMod val="65000"/>
                    <a:lumOff val="35000"/>
                  </a:schemeClr>
                </a:solidFill>
              </a:rPr>
              <a:t>Yon jou, lè Moyiz wè yon moun peyi Lejip t'ap bat yon Izrayelit, li te fache, li pran pati ak pèp li a, li touye moun peyi Lejip 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Jodi a</a:t>
            </a:r>
            <a:r xmlns:a="http://schemas.openxmlformats.org/drawingml/2006/main">
              <a:rPr lang="ht" altLang="en-US" sz="4000">
                <a:solidFill>
                  <a:srgbClr val="FF0000"/>
                </a:solidFill>
              </a:rPr>
              <a:t> </a:t>
            </a:r>
            <a:r xmlns:a="http://schemas.openxmlformats.org/drawingml/2006/main">
              <a:rPr lang="ht" altLang="ko-KR" sz="4000">
                <a:solidFill>
                  <a:srgbClr val="FF0000"/>
                </a:solidFill>
              </a:rPr>
              <a:t>leson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3600">
                <a:solidFill>
                  <a:schemeClr val="tx1">
                    <a:lumMod val="65000"/>
                    <a:lumOff val="35000"/>
                  </a:schemeClr>
                </a:solidFill>
              </a:rPr>
              <a:t>Lè anpil Izrayelit te travèse yon dezè danjere, Bondye te montre yo prèv ki montre li te gide yo e li te pwoteje yo ak poto nwaj la ak poto dife a.</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t" altLang="ko-KR" sz="3600">
                <a:solidFill>
                  <a:schemeClr val="tx1">
                    <a:lumMod val="65000"/>
                    <a:lumOff val="35000"/>
                  </a:schemeClr>
                </a:solidFill>
              </a:rPr>
              <a:t>Kounye a, Bondye avèk mwen e li pwoteje m. Ann di Bondye mèsi.</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3200"/>
              <a:t>Bondye?</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rgbClr val="C00000"/>
                </a:solidFill>
              </a:rPr>
              <a:t>Bondye..</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Bondye toujou avèk nou.</a:t>
            </a:r>
          </a:p>
          <a:p>
            <a:r xmlns:a="http://schemas.openxmlformats.org/drawingml/2006/main">
              <a:rPr lang="ht" altLang="ko-KR" sz="3600">
                <a:solidFill>
                  <a:schemeClr val="tx1">
                    <a:lumMod val="65000"/>
                    <a:lumOff val="35000"/>
                  </a:schemeClr>
                </a:solidFill>
              </a:rPr>
              <a:t>Epi li pwoteje nou lajounen kou lannwit.</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Lè pèp Izrayèl la te kite peyi Lejip, ki sa Bondye te gide yo?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poto nwaj la ak poto dife 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zwazo ak pwason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solèy ak lalin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chen ak chat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rgbClr val="FF0000"/>
                </a:solidFill>
              </a:rPr>
              <a:t>① </a:t>
            </a:r>
            <a:r xmlns:a="http://schemas.openxmlformats.org/drawingml/2006/main">
              <a:rPr lang="ht" altLang="ko-KR" sz="2800">
                <a:solidFill>
                  <a:srgbClr val="FF0000"/>
                </a:solidFill>
              </a:rPr>
              <a:t>poto nwaj la ak poto dife 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Lajounen, Seyè a t'ap mache devan yo nan yon gwo nwaj pou l' gide yo sou wout yo, e nan mitan lannwit nan yon gwo poto dife pou l' ba yo limyè, pou yo ka vwayaje lajounen kou lannwit.</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t" altLang="ko-KR" sz="2800">
                <a:solidFill>
                  <a:schemeClr val="tx1">
                    <a:lumMod val="65000"/>
                    <a:lumOff val="35000"/>
                  </a:schemeClr>
                </a:solidFill>
              </a:rPr>
              <a:t>Egzòd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b="1">
                <a:solidFill>
                  <a:schemeClr val="tx1">
                    <a:lumMod val="50000"/>
                    <a:lumOff val="50000"/>
                  </a:schemeClr>
                </a:solidFill>
              </a:rPr>
              <a:t>No 19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400"/>
              <a:t>Izrayelit yo t ap travèse lanmè a divize sou tè sèk</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Lè sa a, Moyiz lonje men l 'sou lanmè a, epi pandan tout lannwit lan Seyè a fè lanmè a tounen ak yon gwo van lès, li fè l' tounen tè sèk. Dlo yo te divize,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t" altLang="ko-KR" sz="2800">
                <a:solidFill>
                  <a:schemeClr val="tx1">
                    <a:lumMod val="65000"/>
                    <a:lumOff val="35000"/>
                  </a:schemeClr>
                </a:solidFill>
              </a:rPr>
              <a:t>Egzòd</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14:</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Moyiz ak Izrayelit yo te rankontre Lanmè Wouj la sou wout Kanaran.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Moun peyi Lejip yo te kouri dèyè Izrayelit yo pou kenbe yo ankò.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Lè sa a, te rive yon bèl bagay! Bondye kite Lanmè Wouj la divize e Izrayelit yo mache sou tè sèk la.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Sòlda moun peyi Lejip yo te bousonnen yo, men lanmè a tounen ankò, tout sòlda peyi Lejip yo te inonde nan lanmè a. Pa gen youn nan yo ki te siviv.</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ht" altLang="ko-KR" sz="2800">
                <a:solidFill>
                  <a:schemeClr val="tx1">
                    <a:lumMod val="65000"/>
                    <a:lumOff val="35000"/>
                  </a:schemeClr>
                </a:solidFill>
              </a:rPr>
              <a:t>Lè farawon an tande sa, Moyiz te pè l', li kouri kite palè Lejip la, li al rete nan dezè Madyan an.</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Nou di Bondye mèsi paske li sove nou! Tout Izrayelit yo te chante chante ki te kontan ak anpil plezi.</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3600">
                <a:solidFill>
                  <a:schemeClr val="tx1">
                    <a:lumMod val="65000"/>
                    <a:lumOff val="35000"/>
                  </a:schemeClr>
                </a:solidFill>
              </a:rPr>
              <a:t>Bondye te sove Izrayelit yo anba sitiyasyon dezespere yo.</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t" altLang="ko-KR" sz="3600">
                <a:solidFill>
                  <a:schemeClr val="tx1">
                    <a:lumMod val="65000"/>
                    <a:lumOff val="35000"/>
                  </a:schemeClr>
                </a:solidFill>
              </a:rPr>
              <a:t>Mwen te tou nan sitiyasyon an pou m mouri poutèt peche, men Bondye voye Jezi pou sove m!</a:t>
            </a:r>
          </a:p>
          <a:p>
            <a:pPr xmlns:a="http://schemas.openxmlformats.org/drawingml/2006/main" algn="ctr"/>
            <a:r xmlns:a="http://schemas.openxmlformats.org/drawingml/2006/main">
              <a:rPr lang="ht" altLang="ko-KR" sz="3600">
                <a:solidFill>
                  <a:schemeClr val="tx1">
                    <a:lumMod val="65000"/>
                    <a:lumOff val="35000"/>
                  </a:schemeClr>
                </a:solidFill>
              </a:rPr>
              <a:t>Bondye te sove m anba lanmò etènèl!</a:t>
            </a:r>
          </a:p>
          <a:p>
            <a:pPr xmlns:a="http://schemas.openxmlformats.org/drawingml/2006/main" algn="ctr"/>
            <a:r xmlns:a="http://schemas.openxmlformats.org/drawingml/2006/main">
              <a:rPr lang="ht" altLang="ko-KR" sz="3600">
                <a:solidFill>
                  <a:schemeClr val="tx1">
                    <a:lumMod val="65000"/>
                    <a:lumOff val="35000"/>
                  </a:schemeClr>
                </a:solidFill>
              </a:rPr>
              <a:t>O, Bondye Papa, mèsi anpil!</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3200"/>
              <a:t>Bondye se?</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rgbClr val="C00000"/>
                </a:solidFill>
              </a:rPr>
              <a:t>Bondye.</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Bondye se sovè nou ki sove pèp li a ak yon bèl fason.</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Ki jan Izrayelit yo te travèse Lanmè Wouj la?</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Bondye voye yon gwo bato pou yo.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Bondye kite yo mache sou dlo lanmè 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Bondye divize Lanmè Wouj la epi li kite yo mache</a:t>
            </a:r>
          </a:p>
          <a:p>
            <a:r xmlns:a="http://schemas.openxmlformats.org/drawingml/2006/main">
              <a:rPr lang="ht" altLang="ko-KR" sz="2800">
                <a:solidFill>
                  <a:schemeClr val="tx1">
                    <a:lumMod val="65000"/>
                    <a:lumOff val="35000"/>
                  </a:schemeClr>
                </a:solidFill>
              </a:rPr>
              <a:t>tè sèk la.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Bondye kite yo vole sou lanmè 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rgbClr val="FF0000"/>
                </a:solidFill>
              </a:rPr>
              <a:t>③ </a:t>
            </a:r>
            <a:r xmlns:a="http://schemas.openxmlformats.org/drawingml/2006/main">
              <a:rPr lang="ht" altLang="ko-KR" sz="2800">
                <a:solidFill>
                  <a:srgbClr val="FF0000"/>
                </a:solidFill>
              </a:rPr>
              <a:t>Bondye divize Lanmè Wouj la epi li kite yo mache</a:t>
            </a:r>
          </a:p>
          <a:p>
            <a:r xmlns:a="http://schemas.openxmlformats.org/drawingml/2006/main">
              <a:rPr lang="ht" altLang="ko-KR" sz="2800">
                <a:solidFill>
                  <a:srgbClr val="FF0000"/>
                </a:solidFill>
              </a:rPr>
              <a:t>tè sèk la.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Lè sa a, Moyiz lonje men l 'sou lanmè a, epi pandan tout lannwit lan Seyè a fè lanmè a tounen ak yon gwo van lès, li fè l' tounen tè sèk. Dlo yo te divize,</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t" altLang="ko-KR" sz="2800">
                <a:solidFill>
                  <a:schemeClr val="tx1">
                    <a:lumMod val="65000"/>
                    <a:lumOff val="35000"/>
                  </a:schemeClr>
                </a:solidFill>
              </a:rPr>
              <a:t>Egzòd</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14:</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b="1">
                <a:solidFill>
                  <a:schemeClr val="tx1">
                    <a:lumMod val="50000"/>
                    <a:lumOff val="50000"/>
                  </a:schemeClr>
                </a:solidFill>
              </a:rPr>
              <a:t>No 20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3600"/>
              <a:t>Bondye ki lage vyann</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bg1">
                    <a:lumMod val="50000"/>
                  </a:schemeClr>
                </a:solidFill>
              </a:rPr>
              <a:t>"Mwen tande moun pèp Izrayèl yo ap plenyen. Di yo: "Lè solèy kouche, n'a manje vyann, nan maten, n'a plen manje. Lè sa a, n'a konnen se mwen menm ki Seyè a, Bondye nou an."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t" altLang="ko-KR" sz="2800">
                <a:solidFill>
                  <a:schemeClr val="tx1">
                    <a:lumMod val="65000"/>
                    <a:lumOff val="35000"/>
                  </a:schemeClr>
                </a:solidFill>
              </a:rPr>
              <a:t>Egzòd</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Izrayelit yo pa t gen manje nan dezè a. Lè sa a, yo plenyen kont Moyiz ak Bondye.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Lè sa a, Seyè a di Moyiz. "Mwen pral lage manje ki sot nan syèl la pou ou."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Nan maten, flak mens tankou jèl parèt sou planche dezè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ht" altLang="ko-KR" sz="2800">
                <a:solidFill>
                  <a:schemeClr val="tx1">
                    <a:lumMod val="65000"/>
                    <a:lumOff val="35000"/>
                  </a:schemeClr>
                </a:solidFill>
              </a:rPr>
              <a:t>Moyiz te viv antanke bèje pandan 40 an e finalman li te vin gen 80 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Nan aswè, zòtolan vin sou yo, li tonbe atè, li kouvri kan an. Yo te rasanble yo, yo te kwit, yo te manje yo. Yo pa t mouri grangou menm nan dezè a.</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600">
                <a:solidFill>
                  <a:schemeClr val="tx1">
                    <a:lumMod val="65000"/>
                    <a:lumOff val="35000"/>
                  </a:schemeClr>
                </a:solidFill>
              </a:rPr>
              <a:t>"Mèsi, Bondye!" Moyiz ak pèp Izrayèl la te sezi wè pouvwa toupisan an.</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3600">
                <a:solidFill>
                  <a:schemeClr val="tx1">
                    <a:lumMod val="65000"/>
                    <a:lumOff val="35000"/>
                  </a:schemeClr>
                </a:solidFill>
              </a:rPr>
              <a:t>Bondye te bay pèp li a manje chak jou ak yon fason etonan ak pouvwa ki gen tout pouvwa li menm nan dezè a kote yo pa t 'kapab jwenn okenn.</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t" altLang="ko-KR" sz="3600">
                <a:solidFill>
                  <a:schemeClr val="tx1">
                    <a:lumMod val="65000"/>
                    <a:lumOff val="35000"/>
                  </a:schemeClr>
                </a:solidFill>
              </a:rPr>
              <a:t>Nou kwè ke Bondye pral bay nou bezwen nou yo ak bèl fason li fidèlman.</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3200"/>
              <a:t>Bondye se?</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rgbClr val="C00000"/>
                </a:solidFill>
              </a:rPr>
              <a:t>Bondye..</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Li se yon Bondye bèl bagay ki konnen nesesite nou yo davans epi ki ba yo fason etonan li.</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Ki sa Bondye te bay pèp li a ki mouri grangou?</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Laman ak zòtolan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Pen ak Lèt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Vyann ak Dlo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Diri ak Soup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rgbClr val="FF0000"/>
                </a:solidFill>
              </a:rPr>
              <a:t>① </a:t>
            </a:r>
            <a:r xmlns:a="http://schemas.openxmlformats.org/drawingml/2006/main">
              <a:rPr lang="ht" altLang="ko-KR" sz="2800">
                <a:solidFill>
                  <a:srgbClr val="FF0000"/>
                </a:solidFill>
              </a:rPr>
              <a:t>Laman ak zòtolan</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bg1">
                    <a:lumMod val="50000"/>
                  </a:schemeClr>
                </a:solidFill>
              </a:rPr>
              <a:t>"Mwen tande moun pèp Izrayèl yo ap plenyen. Di yo: "Lè solèy kouche, n'a manje vyann, nan maten, n'a plen manje. Lè sa a, n'a konnen se mwen menm ki Seyè a, Bondye nou an."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t" altLang="ko-KR" sz="2800">
                <a:solidFill>
                  <a:schemeClr val="tx1">
                    <a:lumMod val="65000"/>
                    <a:lumOff val="35000"/>
                  </a:schemeClr>
                </a:solidFill>
              </a:rPr>
              <a:t>Egzòd</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ht" altLang="ko-KR" b="1">
                <a:solidFill>
                  <a:schemeClr val="tx1">
                    <a:lumMod val="50000"/>
                    <a:lumOff val="50000"/>
                  </a:schemeClr>
                </a:solidFill>
              </a:rPr>
              <a:t>Non.</a:t>
            </a:r>
            <a:r xmlns:a="http://schemas.openxmlformats.org/drawingml/2006/main">
              <a:rPr lang="ht" altLang="en-US" b="1">
                <a:solidFill>
                  <a:schemeClr val="tx1">
                    <a:lumMod val="50000"/>
                    <a:lumOff val="50000"/>
                  </a:schemeClr>
                </a:solidFill>
              </a:rPr>
              <a:t> </a:t>
            </a:r>
            <a:r xmlns:a="http://schemas.openxmlformats.org/drawingml/2006/main">
              <a:rPr lang="ht" altLang="ko-KR" b="1">
                <a:solidFill>
                  <a:schemeClr val="tx1">
                    <a:lumMod val="50000"/>
                    <a:lumOff val="50000"/>
                  </a:schemeClr>
                </a:solidFill>
              </a:rPr>
              <a:t>21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ht" altLang="ko-KR" sz="4000"/>
              <a:t>Dis Kòmandman yo</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ht" altLang="ko-KR" sz="3600">
                <a:solidFill>
                  <a:schemeClr val="tx1">
                    <a:lumMod val="65000"/>
                    <a:lumOff val="35000"/>
                  </a:schemeClr>
                </a:solidFill>
              </a:rPr>
              <a:t>Moyiz te la avèk Seyè a pandan karant jou ak karant nwit san yo pa manje</a:t>
            </a:r>
          </a:p>
          <a:p>
            <a:r xmlns:a="http://schemas.openxmlformats.org/drawingml/2006/main">
              <a:rPr lang="ht" altLang="ko-KR" sz="3600">
                <a:solidFill>
                  <a:schemeClr val="tx1">
                    <a:lumMod val="65000"/>
                    <a:lumOff val="35000"/>
                  </a:schemeClr>
                </a:solidFill>
              </a:rPr>
              <a:t>pen oswa dlo pou bwè. Apre sa, li te ekri sou tablèt yo pawòl alyans lan, dis kòmandman yo.</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ht" altLang="ko-KR" sz="2800">
                <a:solidFill>
                  <a:schemeClr val="tx1">
                    <a:lumMod val="65000"/>
                    <a:lumOff val="35000"/>
                  </a:schemeClr>
                </a:solidFill>
              </a:rPr>
              <a:t>Egzòd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ht" altLang="ko-KR" sz="2800">
                <a:solidFill>
                  <a:schemeClr val="tx1">
                    <a:lumMod val="65000"/>
                    <a:lumOff val="35000"/>
                  </a:schemeClr>
                </a:solidFill>
              </a:rPr>
              <a:t>Pèp Izrayèl la rive sou mòn Orèb la (Mòn Sinayi a). Glwa Senyè Bondye a te plen sou Mòn Sinayi a (Mòn Orèb).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ht" altLang="ko-KR" sz="2800">
                <a:solidFill>
                  <a:schemeClr val="tx1">
                    <a:lumMod val="65000"/>
                    <a:lumOff val="35000"/>
                  </a:schemeClr>
                </a:solidFill>
              </a:rPr>
              <a:t>Bondye di Moyiz: “Monte bò kote m sou mòn lan.” Moyiz moute sou mòn Bondye a.</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ht" altLang="ko-KR" sz="2800">
                <a:solidFill>
                  <a:schemeClr val="tx1">
                    <a:lumMod val="65000"/>
                    <a:lumOff val="35000"/>
                  </a:schemeClr>
                </a:solidFill>
              </a:rPr>
              <a:t>Yon jou, Bondye rele l nan ti touf bwa a, li di l. "Mwen voye ou bay farawon an pou w sove pèp mwen an, pèp Izrayèl la, soti nan peyi Lejip."</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ht" altLang="ko-KR" sz="2800">
                <a:solidFill>
                  <a:schemeClr val="tx1">
                    <a:lumMod val="65000"/>
                    <a:lumOff val="35000"/>
                  </a:schemeClr>
                </a:solidFill>
              </a:rPr>
              <a:t>Seyè a, Bondye a, te rankontre sou mòn Orèb 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ht" altLang="ko-KR" sz="2800">
                <a:solidFill>
                  <a:schemeClr val="tx1">
                    <a:lumMod val="65000"/>
                    <a:lumOff val="35000"/>
                  </a:schemeClr>
                </a:solidFill>
              </a:rPr>
              <a:t>Bondye te bay Moyiz ròch plat yo. Bondye te ekri lwa yo ak kòmandman yo sou li pou Izrayelit yo respekte - Dis Kòmandman yo.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ht" altLang="ko-KR" sz="2600">
                <a:solidFill>
                  <a:schemeClr val="tx1">
                    <a:lumMod val="65000"/>
                    <a:lumOff val="35000"/>
                  </a:schemeClr>
                </a:solidFill>
              </a:rPr>
              <a:t>"Mèsi, Seyè, paske ou ban nou lwa yo."</a:t>
            </a:r>
          </a:p>
          <a:p>
            <a:r xmlns:a="http://schemas.openxmlformats.org/drawingml/2006/main">
              <a:rPr lang="ht" altLang="ko-KR" sz="2600">
                <a:solidFill>
                  <a:schemeClr val="tx1">
                    <a:lumMod val="65000"/>
                    <a:lumOff val="35000"/>
                  </a:schemeClr>
                </a:solidFill>
              </a:rPr>
              <a:t>Moyiz te panse: “M ap delivre e m ap anseye dis kòmandman ki gen anpil valè sa yo.”</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t" altLang="ko-KR" sz="4000">
                <a:solidFill>
                  <a:srgbClr val="FF0000"/>
                </a:solidFill>
              </a:rPr>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ht" altLang="ko-KR" sz="3200">
                <a:solidFill>
                  <a:schemeClr val="tx1">
                    <a:lumMod val="65000"/>
                    <a:lumOff val="35000"/>
                  </a:schemeClr>
                </a:solidFill>
              </a:rPr>
              <a:t>Dis Kòmandman yo se regleman presye Bondye te bay pou lavi nou.</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t" altLang="ko-KR" sz="3200">
                <a:solidFill>
                  <a:schemeClr val="tx1">
                    <a:lumMod val="65000"/>
                    <a:lumOff val="35000"/>
                  </a:schemeClr>
                </a:solidFill>
              </a:rPr>
              <a:t>Lè nou obeyi lwa Bondye yo, Bondye ap kontan ak lavi nou.</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ht" altLang="ko-KR" sz="3200"/>
              <a:t>Bondye?</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ht" altLang="ko-KR" sz="3600">
                <a:solidFill>
                  <a:srgbClr val="C00000"/>
                </a:solidFill>
              </a:rPr>
              <a:t>Bondye</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ht" altLang="ko-KR" sz="3600">
                <a:solidFill>
                  <a:schemeClr val="tx1">
                    <a:lumMod val="65000"/>
                    <a:lumOff val="35000"/>
                  </a:schemeClr>
                </a:solidFill>
              </a:rPr>
              <a:t>Bondye ban nou lwa yo ak dis kòmandman yo.</a:t>
            </a:r>
          </a:p>
          <a:p>
            <a:endParaRPr lang="en-US" altLang="ko-KR" sz="3600">
              <a:solidFill>
                <a:schemeClr val="tx1">
                  <a:lumMod val="65000"/>
                  <a:lumOff val="35000"/>
                </a:schemeClr>
              </a:solidFill>
            </a:endParaRPr>
          </a:p>
          <a:p>
            <a:r xmlns:a="http://schemas.openxmlformats.org/drawingml/2006/main">
              <a:rPr lang="ht" altLang="ko-KR" sz="3600">
                <a:solidFill>
                  <a:schemeClr val="tx1">
                    <a:lumMod val="65000"/>
                    <a:lumOff val="35000"/>
                  </a:schemeClr>
                </a:solidFill>
              </a:rPr>
              <a:t>Bondye te fè nou konnen li grasa lwa ak kòmandman sa yo.</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ht" altLang="ko-KR" sz="4000">
                <a:solidFill>
                  <a:srgbClr val="FF0000"/>
                </a:solidFill>
              </a:rPr>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ht" altLang="ko-KR" sz="3200">
                <a:solidFill>
                  <a:schemeClr val="tx1">
                    <a:lumMod val="65000"/>
                    <a:lumOff val="35000"/>
                  </a:schemeClr>
                </a:solidFill>
              </a:rPr>
              <a:t>Ki kote Bondye te ekri Dis Kòmandman yo?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Tablèt bwa</a:t>
            </a:r>
            <a:r xmlns:a="http://schemas.openxmlformats.org/drawingml/2006/main">
              <a:rPr lang="ht"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Labou</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tablèt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Papye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tablèt wòch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ht" altLang="en-US" sz="2800">
                <a:solidFill>
                  <a:srgbClr val="FF0000"/>
                </a:solidFill>
              </a:rPr>
              <a:t>④ </a:t>
            </a:r>
            <a:r xmlns:a="http://schemas.openxmlformats.org/drawingml/2006/main">
              <a:rPr lang="ht" altLang="ko-KR" sz="2800">
                <a:solidFill>
                  <a:srgbClr val="FF0000"/>
                </a:solidFill>
              </a:rPr>
              <a:t>tablèt wòch</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ht" altLang="ko-KR" sz="3600">
                <a:solidFill>
                  <a:schemeClr val="tx1">
                    <a:lumMod val="65000"/>
                    <a:lumOff val="35000"/>
                  </a:schemeClr>
                </a:solidFill>
              </a:rPr>
              <a:t>Moyiz te la avèk Seyè a pandan karant jou ak karant nwit san yo pa manje</a:t>
            </a:r>
          </a:p>
          <a:p>
            <a:r xmlns:a="http://schemas.openxmlformats.org/drawingml/2006/main">
              <a:rPr lang="ht" altLang="ko-KR" sz="3600">
                <a:solidFill>
                  <a:schemeClr val="tx1">
                    <a:lumMod val="65000"/>
                    <a:lumOff val="35000"/>
                  </a:schemeClr>
                </a:solidFill>
              </a:rPr>
              <a:t>pen oswa dlo pou bwè. Apre sa, li te ekri sou tablèt yo pawòl alyans lan, dis kòmandman yo.</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ht" altLang="ko-KR" sz="2800">
                <a:solidFill>
                  <a:schemeClr val="tx1">
                    <a:lumMod val="65000"/>
                    <a:lumOff val="35000"/>
                  </a:schemeClr>
                </a:solidFill>
              </a:rPr>
              <a:t>Egzòd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b="1">
                <a:solidFill>
                  <a:schemeClr val="tx1">
                    <a:lumMod val="50000"/>
                    <a:lumOff val="50000"/>
                  </a:schemeClr>
                </a:solidFill>
              </a:rPr>
              <a:t>No 22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400"/>
              <a:t>Ti bèf an lò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bg1">
                    <a:lumMod val="50000"/>
                  </a:schemeClr>
                </a:solidFill>
              </a:rPr>
              <a:t>Li pran sa yo te ba li, li fè l' tounen yon zidòl jete nan fòm nan</a:t>
            </a:r>
          </a:p>
          <a:p>
            <a:r xmlns:a="http://schemas.openxmlformats.org/drawingml/2006/main">
              <a:rPr lang="ht" altLang="ko-KR" sz="3600">
                <a:solidFill>
                  <a:schemeClr val="bg1">
                    <a:lumMod val="50000"/>
                  </a:schemeClr>
                </a:solidFill>
              </a:rPr>
              <a:t>nan yon ti towo bèf, alamòd li ak yon zouti. Lè sa a, yo di: -Se bondye nou yo, pèp Izrayèl la, ki te fè nou soti kite peyi Lejip la.</a:t>
            </a:r>
          </a:p>
          <a:p>
            <a:r xmlns:a="http://schemas.openxmlformats.org/drawingml/2006/main">
              <a:rPr lang="ht"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t" altLang="ko-KR" sz="2800">
                <a:solidFill>
                  <a:schemeClr val="tx1">
                    <a:lumMod val="65000"/>
                    <a:lumOff val="35000"/>
                  </a:schemeClr>
                </a:solidFill>
              </a:rPr>
              <a:t>Egzòd</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Lè Moyiz pa t 'desann sou mòn lan pou lontan, yo te santi yo mal. "Nou bezwen bondye nou an pou dirije nou olye de Moyiz."</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ht" altLang="ko-KR" sz="2600">
                <a:solidFill>
                  <a:schemeClr val="tx1">
                    <a:lumMod val="65000"/>
                    <a:lumOff val="35000"/>
                  </a:schemeClr>
                </a:solidFill>
              </a:rPr>
              <a:t>Moyiz tounen nan peyi Lejip pou l sove pèp li a, pèp Izrayèl la ki te kenbe baton Bondye te ba li 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Se konsa, yo fè yon ti bèf an lò epi yo adore l kòm bondye yo pou dirije yo.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Moyiz ki t'ap desann ak dis kòmandman yo te tèlman fache.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Bondye te fache kont yo. "Mwen pral detwi yo. Lè sa a, m'ap fè ou tounen yon gwo nasyon."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600">
                <a:solidFill>
                  <a:schemeClr val="tx1">
                    <a:lumMod val="65000"/>
                    <a:lumOff val="35000"/>
                  </a:schemeClr>
                </a:solidFill>
              </a:rPr>
              <a:t>Men, Moyiz te priye Bondye pou l padone yo seryezman. Bondye te tande lapriyè Moyiz e li te padone yo.</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Jodi a</a:t>
            </a:r>
            <a:r xmlns:a="http://schemas.openxmlformats.org/drawingml/2006/main">
              <a:rPr lang="ht" altLang="en-US" sz="4000">
                <a:solidFill>
                  <a:srgbClr val="FF0000"/>
                </a:solidFill>
              </a:rPr>
              <a:t> </a:t>
            </a:r>
            <a:r xmlns:a="http://schemas.openxmlformats.org/drawingml/2006/main">
              <a:rPr lang="ht" altLang="ko-KR" sz="4000">
                <a:solidFill>
                  <a:srgbClr val="FF0000"/>
                </a:solidFill>
              </a:rPr>
              <a:t>Leson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3600">
                <a:solidFill>
                  <a:schemeClr val="tx1">
                    <a:lumMod val="65000"/>
                    <a:lumOff val="35000"/>
                  </a:schemeClr>
                </a:solidFill>
              </a:rPr>
              <a:t>Sa Bondye rayi pi plis se adore lòt bondye olye pou li.</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t" altLang="ko-KR" sz="3600">
                <a:solidFill>
                  <a:schemeClr val="tx1">
                    <a:lumMod val="65000"/>
                    <a:lumOff val="35000"/>
                  </a:schemeClr>
                </a:solidFill>
              </a:rPr>
              <a:t>Ou pa dwe fè okenn zidòl pou tèt ou.</a:t>
            </a:r>
          </a:p>
          <a:p>
            <a:pPr xmlns:a="http://schemas.openxmlformats.org/drawingml/2006/main" algn="ctr"/>
            <a:r xmlns:a="http://schemas.openxmlformats.org/drawingml/2006/main">
              <a:rPr lang="ht" altLang="ko-KR" sz="3600">
                <a:solidFill>
                  <a:schemeClr val="tx1">
                    <a:lumMod val="65000"/>
                    <a:lumOff val="35000"/>
                  </a:schemeClr>
                </a:solidFill>
              </a:rPr>
              <a:t>Kèlkeswa sa ki rive, ou pa dwe ajenou devan yo epi adore yo.</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3200">
                <a:solidFill>
                  <a:srgbClr val="FF0000"/>
                </a:solidFill>
              </a:rPr>
              <a:t>Bondye?</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rgbClr val="C00000"/>
                </a:solidFill>
              </a:rPr>
              <a:t>Bondye…</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Bondye rayi zidòl ki pi adore olye de li.</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Ki zidòl Izrayelit yo te fè pou yo te fè peche?</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Golden</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Eagle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Golden ti bèf</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Ti bèf ajan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Ajan</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Eagle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rgbClr val="FF0000"/>
                </a:solidFill>
              </a:rPr>
              <a:t>② </a:t>
            </a:r>
            <a:r xmlns:a="http://schemas.openxmlformats.org/drawingml/2006/main">
              <a:rPr lang="ht" altLang="ko-KR" sz="2800">
                <a:solidFill>
                  <a:srgbClr val="FF0000"/>
                </a:solidFill>
              </a:rPr>
              <a:t>Golden ti bèf</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bg1">
                    <a:lumMod val="50000"/>
                  </a:schemeClr>
                </a:solidFill>
              </a:rPr>
              <a:t>Li pran sa yo te ba li, li fè l' tounen yon zidòl jete nan fòm nan</a:t>
            </a:r>
          </a:p>
          <a:p>
            <a:r xmlns:a="http://schemas.openxmlformats.org/drawingml/2006/main">
              <a:rPr lang="ht" altLang="ko-KR" sz="3600">
                <a:solidFill>
                  <a:schemeClr val="bg1">
                    <a:lumMod val="50000"/>
                  </a:schemeClr>
                </a:solidFill>
              </a:rPr>
              <a:t>nan yon ti towo bèf, alamòd li ak yon zouti. Lè sa a, yo di: -Se bondye nou yo, pèp Izrayèl la, ki te fè nou soti kite peyi Lejip la.</a:t>
            </a:r>
          </a:p>
          <a:p>
            <a:r xmlns:a="http://schemas.openxmlformats.org/drawingml/2006/main">
              <a:rPr lang="ht"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t" altLang="ko-KR" sz="2800">
                <a:solidFill>
                  <a:schemeClr val="tx1">
                    <a:lumMod val="65000"/>
                    <a:lumOff val="35000"/>
                  </a:schemeClr>
                </a:solidFill>
              </a:rPr>
              <a:t>Egzòd</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b="1">
                <a:solidFill>
                  <a:schemeClr val="tx1">
                    <a:lumMod val="50000"/>
                    <a:lumOff val="50000"/>
                  </a:schemeClr>
                </a:solidFill>
              </a:rPr>
              <a:t>No 23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400"/>
              <a:t>Kay Bondye a (Tabernacle) nan dezè 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bg1">
                    <a:lumMod val="50000"/>
                  </a:schemeClr>
                </a:solidFill>
              </a:rPr>
              <a:t>Jou yo te moute tant Tant Randevou a, nwaj la kouvri l. Depi aswè rive denmen maten, nwaj ki anlè tant lan te sanble ak dife.</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t" altLang="ko-KR" sz="2800">
                <a:solidFill>
                  <a:schemeClr val="tx1">
                    <a:lumMod val="65000"/>
                    <a:lumOff val="35000"/>
                  </a:schemeClr>
                </a:solidFill>
              </a:rPr>
              <a:t>Nimewo</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t" altLang="ko-KR" sz="4000">
                <a:solidFill>
                  <a:srgbClr val="FF0000"/>
                </a:solidFill>
              </a:rPr>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ht" altLang="ko-KR" sz="3200">
                <a:solidFill>
                  <a:schemeClr val="tx1">
                    <a:lumMod val="65000"/>
                    <a:lumOff val="35000"/>
                  </a:schemeClr>
                </a:solidFill>
              </a:rPr>
              <a:t>Bondye te rele Moyiz kòm lidè pèp Izrayèl la lè li te gen 80 an.</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t" altLang="ko-KR" sz="3200">
                <a:solidFill>
                  <a:schemeClr val="tx1">
                    <a:lumMod val="65000"/>
                    <a:lumOff val="35000"/>
                  </a:schemeClr>
                </a:solidFill>
              </a:rPr>
              <a:t>Plan Bondye a diferan de pa nou, men plan li a toujou pafè.</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t" altLang="ko-KR" sz="3200">
                <a:solidFill>
                  <a:schemeClr val="tx1">
                    <a:lumMod val="65000"/>
                    <a:lumOff val="35000"/>
                  </a:schemeClr>
                </a:solidFill>
              </a:rPr>
              <a:t>Nou dwe kwè ke plan Bondye a pafè e nou dwe depann sou li.</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Bondye di Moyiz pou l fè Tant Randevou a, kay Bondye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Bondye te di tout bagay konsènan Tant Randevou a - fòm li ak tout bagay ki ta dwe prepare pou li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Epi Bondye te fè yo konnen ki jan yo sèvi ak chak atik lè yo adore Bondye nan Tant Randevou a.</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Moyiz ak pèp Izrayèl la te fè Tant Randevou a, kay Bondye a, dapre enstriksyon Bondye te bay.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600">
                <a:solidFill>
                  <a:schemeClr val="tx1">
                    <a:lumMod val="65000"/>
                    <a:lumOff val="35000"/>
                  </a:schemeClr>
                </a:solidFill>
              </a:rPr>
              <a:t>Jou ki te moute tant Tant Randevou a, nwaj ki te montre glwa Bondye a te kouvri l. Tabènak la te siy ke Bondye te avèk Izrayelit yo.</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3600">
                <a:solidFill>
                  <a:schemeClr val="tx1">
                    <a:lumMod val="65000"/>
                    <a:lumOff val="35000"/>
                  </a:schemeClr>
                </a:solidFill>
              </a:rPr>
              <a:t>Bondye te kite Izrayelit yo fè tabènak la, kay Bondye a, e li te fè yo viv ak tabènak la kòm sant yo.</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t" altLang="ko-KR" sz="3600">
                <a:solidFill>
                  <a:schemeClr val="tx1">
                    <a:lumMod val="65000"/>
                    <a:lumOff val="35000"/>
                  </a:schemeClr>
                </a:solidFill>
              </a:rPr>
              <a:t>Nou ta dwe viv ak Bondye kòm sant lespri nou ak lavi nou.</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3200">
                <a:solidFill>
                  <a:srgbClr val="FF0000"/>
                </a:solidFill>
              </a:rPr>
              <a:t>Bondye?</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rgbClr val="C00000"/>
                </a:solidFill>
              </a:rPr>
              <a:t>Bondye..</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Bondye ap viv avèk nou, li mache avèk nou, li mennen nou, li pale avèk nou.</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Ki sa Bondye te kite Izrayelit yo fè?</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Golden ti bèf</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Dis Kòmandman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Palè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Tant Randevou a - Kay Bondye 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rgbClr val="FF0000"/>
                </a:solidFill>
              </a:rPr>
              <a:t>④ </a:t>
            </a:r>
            <a:r xmlns:a="http://schemas.openxmlformats.org/drawingml/2006/main">
              <a:rPr lang="ht" altLang="ko-KR" sz="2800">
                <a:solidFill>
                  <a:srgbClr val="FF0000"/>
                </a:solidFill>
              </a:rPr>
              <a:t>Tant Randevou a - Kay Bondye a</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bg1">
                    <a:lumMod val="50000"/>
                  </a:schemeClr>
                </a:solidFill>
              </a:rPr>
              <a:t>Jou yo te kanpe Tant Randevou a, Tant Randevou a, nwaj la kouvri l. Depi aswè jouk denmen maten, nwaj ki anwo tabènak la te sanble ak dife.</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t" altLang="ko-KR" sz="2800">
                <a:solidFill>
                  <a:schemeClr val="tx1">
                    <a:lumMod val="65000"/>
                    <a:lumOff val="35000"/>
                  </a:schemeClr>
                </a:solidFill>
              </a:rPr>
              <a:t>Nimewo</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b="1">
                <a:solidFill>
                  <a:schemeClr val="tx1">
                    <a:lumMod val="50000"/>
                    <a:lumOff val="50000"/>
                  </a:schemeClr>
                </a:solidFill>
              </a:rPr>
              <a:t>Nimewo 24</a:t>
            </a:r>
            <a:r xmlns:a="http://schemas.openxmlformats.org/drawingml/2006/main">
              <a:rPr lang="ht" altLang="en-US" b="1">
                <a:solidFill>
                  <a:schemeClr val="tx1">
                    <a:lumMod val="50000"/>
                    <a:lumOff val="50000"/>
                  </a:schemeClr>
                </a:solidFill>
              </a:rPr>
              <a:t> </a:t>
            </a:r>
            <a:r xmlns:a="http://schemas.openxmlformats.org/drawingml/2006/main">
              <a:rPr lang="ht" altLang="ko-KR" b="1">
                <a:solidFill>
                  <a:schemeClr val="tx1">
                    <a:lumMod val="50000"/>
                    <a:lumOff val="50000"/>
                  </a:schemeClr>
                </a:solidFill>
              </a:rPr>
              <a:t>La</a:t>
            </a:r>
            <a:r xmlns:a="http://schemas.openxmlformats.org/drawingml/2006/main">
              <a:rPr lang="ht" altLang="en-US" b="1">
                <a:solidFill>
                  <a:schemeClr val="tx1">
                    <a:lumMod val="50000"/>
                    <a:lumOff val="50000"/>
                  </a:schemeClr>
                </a:solidFill>
              </a:rPr>
              <a:t> </a:t>
            </a:r>
            <a:r xmlns:a="http://schemas.openxmlformats.org/drawingml/2006/main">
              <a:rPr lang="ht" altLang="ko-KR" b="1">
                <a:solidFill>
                  <a:schemeClr val="tx1">
                    <a:lumMod val="50000"/>
                    <a:lumOff val="50000"/>
                  </a:schemeClr>
                </a:solidFill>
              </a:rPr>
              <a:t>mo</a:t>
            </a:r>
            <a:r xmlns:a="http://schemas.openxmlformats.org/drawingml/2006/main">
              <a:rPr lang="ht" altLang="en-US" b="1">
                <a:solidFill>
                  <a:schemeClr val="tx1">
                    <a:lumMod val="50000"/>
                    <a:lumOff val="50000"/>
                  </a:schemeClr>
                </a:solidFill>
              </a:rPr>
              <a:t> </a:t>
            </a:r>
            <a:r xmlns:a="http://schemas.openxmlformats.org/drawingml/2006/main">
              <a:rPr lang="ht" altLang="ko-KR" b="1">
                <a:solidFill>
                  <a:schemeClr val="tx1">
                    <a:lumMod val="50000"/>
                    <a:lumOff val="50000"/>
                  </a:schemeClr>
                </a:solidFill>
              </a:rPr>
              <a:t>nan</a:t>
            </a:r>
            <a:r xmlns:a="http://schemas.openxmlformats.org/drawingml/2006/main">
              <a:rPr lang="ht" altLang="en-US" b="1">
                <a:solidFill>
                  <a:schemeClr val="tx1">
                    <a:lumMod val="50000"/>
                    <a:lumOff val="50000"/>
                  </a:schemeClr>
                </a:solidFill>
              </a:rPr>
              <a:t> </a:t>
            </a:r>
            <a:r xmlns:a="http://schemas.openxmlformats.org/drawingml/2006/main">
              <a:rPr lang="ht" altLang="ko-KR" b="1">
                <a:solidFill>
                  <a:schemeClr val="tx1">
                    <a:lumMod val="50000"/>
                    <a:lumOff val="50000"/>
                  </a:schemeClr>
                </a:solidFill>
              </a:rPr>
              <a:t>Bondye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400"/>
              <a:t>Jeriko te tonbe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ht" altLang="ko-KR" sz="3200"/>
              <a:t>Bondye se?</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ht" altLang="ko-KR" sz="3600">
                <a:solidFill>
                  <a:srgbClr val="C00000"/>
                </a:solidFill>
              </a:rPr>
              <a:t>Bondye..</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ht" altLang="ko-KR" sz="3600">
                <a:solidFill>
                  <a:schemeClr val="tx1">
                    <a:lumMod val="65000"/>
                    <a:lumOff val="35000"/>
                  </a:schemeClr>
                </a:solidFill>
              </a:rPr>
              <a:t>Bondye mennen nou ak plan pafè li yo. Pa gen okenn erè nan plan Bondye.</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Setyèm fwa a, lè prèt yo kònen twonpèt la, Jozye bay pèp la lòd sa a: -Rele byen fò paske Seyè a ban nou vil la.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t" altLang="ko-KR" sz="2800">
                <a:solidFill>
                  <a:schemeClr val="tx1">
                    <a:lumMod val="65000"/>
                    <a:lumOff val="35000"/>
                  </a:schemeClr>
                </a:solidFill>
              </a:rPr>
              <a:t>Jozye</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Izrayelit yo te vle ale nan peyi pwomiz la. Men, Jeriko, ki te yon gwo chato, bloke wout yo.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Bondye di Jozye, ki te chèf yo, ki jan pou yo detwi Jeriko.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Pèp Izrayèl la te mache fè wonn miray lavil Jeriko a pandan sèt jou dapre enstriksyon Bondye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Pandan yo t ap mache otou miray la pandan sis jou, chak jou pou yon sèl fwa, Jeriko pa t deplase yon pous.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Sou setyèm jou a, yo te mache ozalantou l pandan sèt fwa. Nan setyèm fwa a, yo te fè yon gwo rèl, miray la tonbe.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3200">
                <a:solidFill>
                  <a:schemeClr val="tx1">
                    <a:lumMod val="65000"/>
                    <a:lumOff val="35000"/>
                  </a:schemeClr>
                </a:solidFill>
              </a:rPr>
              <a:t>Izrayelit yo pa t kapab detwi Jeriko ak pwòp pouvwa pa yo. Men, Bondye te detwi Jeriko pa pwòp pouvwa li pou yo.</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t" altLang="ko-KR" sz="3200">
                <a:solidFill>
                  <a:schemeClr val="tx1">
                    <a:lumMod val="65000"/>
                    <a:lumOff val="35000"/>
                  </a:schemeClr>
                </a:solidFill>
              </a:rPr>
              <a:t>Izrayelit yo genyen viktwa grasa obeyisans Bondye.</a:t>
            </a:r>
          </a:p>
          <a:p>
            <a:pPr xmlns:a="http://schemas.openxmlformats.org/drawingml/2006/main" algn="ctr"/>
            <a:r xmlns:a="http://schemas.openxmlformats.org/drawingml/2006/main">
              <a:rPr lang="ht" altLang="ko-KR" sz="3200">
                <a:solidFill>
                  <a:schemeClr val="tx1">
                    <a:lumMod val="65000"/>
                    <a:lumOff val="35000"/>
                  </a:schemeClr>
                </a:solidFill>
              </a:rPr>
              <a:t>Ann viv lavi nou nan obeyisans Bondye.</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t" altLang="ko-KR" sz="3200">
                <a:solidFill>
                  <a:schemeClr val="tx1">
                    <a:lumMod val="65000"/>
                    <a:lumOff val="35000"/>
                  </a:schemeClr>
                </a:solidFill>
              </a:rPr>
              <a:t>Ann di Bondye mèsi paske li fè nou genyen!</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3200"/>
              <a:t>Bondye?</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rgbClr val="C00000"/>
                </a:solidFill>
              </a:rPr>
              <a:t>Bondye..</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Bondye bay pèp li a viktwa grasa gwo pouvwa li.</a:t>
            </a:r>
          </a:p>
          <a:p>
            <a:endParaRPr lang="en-US" altLang="ko-KR" sz="3600">
              <a:solidFill>
                <a:schemeClr val="tx1">
                  <a:lumMod val="65000"/>
                  <a:lumOff val="35000"/>
                </a:schemeClr>
              </a:solidFill>
            </a:endParaRPr>
          </a:p>
          <a:p>
            <a:r xmlns:a="http://schemas.openxmlformats.org/drawingml/2006/main">
              <a:rPr lang="ht" altLang="ko-KR" sz="3600">
                <a:solidFill>
                  <a:schemeClr val="tx1">
                    <a:lumMod val="65000"/>
                    <a:lumOff val="35000"/>
                  </a:schemeClr>
                </a:solidFill>
              </a:rPr>
              <a:t>Li se Bondye viktwa!</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Ki sa Bondye te bay Jozye pou l detwi Jeriko?</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Voye wòch lavil Jeriko pandan sèt jou.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Priye pandan sèt jou pou Jeriko.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Chante lwanj pou Jeriko pandan sèt jou.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2800">
                <a:solidFill>
                  <a:schemeClr val="tx1">
                    <a:lumMod val="65000"/>
                    <a:lumOff val="35000"/>
                  </a:schemeClr>
                </a:solidFill>
              </a:rPr>
              <a:t>④ Mache miray lavil Jeriko a pandan sèt jou ak nan</a:t>
            </a:r>
          </a:p>
          <a:p>
            <a:r xmlns:a="http://schemas.openxmlformats.org/drawingml/2006/main">
              <a:rPr lang="ht" altLang="ko-KR" sz="2800">
                <a:solidFill>
                  <a:schemeClr val="tx1">
                    <a:lumMod val="65000"/>
                    <a:lumOff val="35000"/>
                  </a:schemeClr>
                </a:solidFill>
              </a:rPr>
              <a:t>dènye jou a bay yon gwo rèl.</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en-US" sz="2800">
                <a:solidFill>
                  <a:srgbClr val="FF0000"/>
                </a:solidFill>
              </a:rPr>
              <a:t>④ </a:t>
            </a:r>
            <a:r xmlns:a="http://schemas.openxmlformats.org/drawingml/2006/main">
              <a:rPr lang="ht" altLang="ko-KR" sz="2800">
                <a:solidFill>
                  <a:srgbClr val="FF0000"/>
                </a:solidFill>
              </a:rPr>
              <a:t>Mache miray lavil Jeriko a pandan sèt jou ak nan</a:t>
            </a:r>
          </a:p>
          <a:p>
            <a:r xmlns:a="http://schemas.openxmlformats.org/drawingml/2006/main">
              <a:rPr lang="ht" altLang="ko-KR" sz="2800">
                <a:solidFill>
                  <a:srgbClr val="FF0000"/>
                </a:solidFill>
              </a:rPr>
              <a:t>dènye jou a bay yon gwo rèl.</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t" altLang="ko-KR" sz="3600">
                <a:solidFill>
                  <a:schemeClr val="tx1">
                    <a:lumMod val="65000"/>
                    <a:lumOff val="35000"/>
                  </a:schemeClr>
                </a:solidFill>
              </a:rPr>
              <a:t>Setyèm fwa a, lè prèt yo kònen twonpèt la, Jozye bay pèp la lòd sa a: -Rele byen fò paske Seyè a ban nou vil la.</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t" altLang="ko-KR" sz="2800">
                <a:solidFill>
                  <a:schemeClr val="tx1">
                    <a:lumMod val="65000"/>
                    <a:lumOff val="35000"/>
                  </a:schemeClr>
                </a:solidFill>
              </a:rPr>
              <a:t>Jozye</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